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2" r:id="rId4"/>
  </p:sldMasterIdLst>
  <p:notesMasterIdLst>
    <p:notesMasterId r:id="rId17"/>
  </p:notesMasterIdLst>
  <p:handoutMasterIdLst>
    <p:handoutMasterId r:id="rId18"/>
  </p:handoutMasterIdLst>
  <p:sldIdLst>
    <p:sldId id="256" r:id="rId5"/>
    <p:sldId id="262" r:id="rId6"/>
    <p:sldId id="263" r:id="rId7"/>
    <p:sldId id="273" r:id="rId8"/>
    <p:sldId id="266" r:id="rId9"/>
    <p:sldId id="272" r:id="rId10"/>
    <p:sldId id="267" r:id="rId11"/>
    <p:sldId id="264" r:id="rId12"/>
    <p:sldId id="265" r:id="rId13"/>
    <p:sldId id="268" r:id="rId14"/>
    <p:sldId id="271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5D1804D-7323-42F2-9940-72B83C1394AB}">
          <p14:sldIdLst>
            <p14:sldId id="256"/>
            <p14:sldId id="262"/>
            <p14:sldId id="263"/>
            <p14:sldId id="273"/>
            <p14:sldId id="266"/>
            <p14:sldId id="272"/>
            <p14:sldId id="267"/>
            <p14:sldId id="264"/>
            <p14:sldId id="265"/>
            <p14:sldId id="268"/>
            <p14:sldId id="271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834" autoAdjust="0"/>
  </p:normalViewPr>
  <p:slideViewPr>
    <p:cSldViewPr snapToGrid="0">
      <p:cViewPr varScale="1">
        <p:scale>
          <a:sx n="90" d="100"/>
          <a:sy n="90" d="100"/>
        </p:scale>
        <p:origin x="7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af96e71a5be198f7" providerId="Windows Live" clId="Web-{132C8A46-1654-4D92-9E9B-1F5A798C3280}"/>
    <pc:docChg chg="modSld">
      <pc:chgData name="Guest User" userId="af96e71a5be198f7" providerId="Windows Live" clId="Web-{132C8A46-1654-4D92-9E9B-1F5A798C3280}" dt="2022-06-18T22:43:09.300" v="13"/>
      <pc:docMkLst>
        <pc:docMk/>
      </pc:docMkLst>
      <pc:sldChg chg="modTransition">
        <pc:chgData name="Guest User" userId="af96e71a5be198f7" providerId="Windows Live" clId="Web-{132C8A46-1654-4D92-9E9B-1F5A798C3280}" dt="2022-06-18T22:42:11.048" v="0"/>
        <pc:sldMkLst>
          <pc:docMk/>
          <pc:sldMk cId="1487700712" sldId="256"/>
        </pc:sldMkLst>
      </pc:sldChg>
      <pc:sldChg chg="modTransition">
        <pc:chgData name="Guest User" userId="af96e71a5be198f7" providerId="Windows Live" clId="Web-{132C8A46-1654-4D92-9E9B-1F5A798C3280}" dt="2022-06-18T22:42:24.752" v="1"/>
        <pc:sldMkLst>
          <pc:docMk/>
          <pc:sldMk cId="447155572" sldId="262"/>
        </pc:sldMkLst>
      </pc:sldChg>
      <pc:sldChg chg="modTransition">
        <pc:chgData name="Guest User" userId="af96e71a5be198f7" providerId="Windows Live" clId="Web-{132C8A46-1654-4D92-9E9B-1F5A798C3280}" dt="2022-06-18T22:42:24.752" v="5"/>
        <pc:sldMkLst>
          <pc:docMk/>
          <pc:sldMk cId="1599897315" sldId="263"/>
        </pc:sldMkLst>
      </pc:sldChg>
      <pc:sldChg chg="modTransition">
        <pc:chgData name="Guest User" userId="af96e71a5be198f7" providerId="Windows Live" clId="Web-{132C8A46-1654-4D92-9E9B-1F5A798C3280}" dt="2022-06-18T22:42:24.752" v="4"/>
        <pc:sldMkLst>
          <pc:docMk/>
          <pc:sldMk cId="4174280246" sldId="264"/>
        </pc:sldMkLst>
      </pc:sldChg>
      <pc:sldChg chg="modTransition">
        <pc:chgData name="Guest User" userId="af96e71a5be198f7" providerId="Windows Live" clId="Web-{132C8A46-1654-4D92-9E9B-1F5A798C3280}" dt="2022-06-18T22:42:24.752" v="6"/>
        <pc:sldMkLst>
          <pc:docMk/>
          <pc:sldMk cId="2675675822" sldId="265"/>
        </pc:sldMkLst>
      </pc:sldChg>
      <pc:sldChg chg="modTransition">
        <pc:chgData name="Guest User" userId="af96e71a5be198f7" providerId="Windows Live" clId="Web-{132C8A46-1654-4D92-9E9B-1F5A798C3280}" dt="2022-06-18T22:42:24.752" v="2"/>
        <pc:sldMkLst>
          <pc:docMk/>
          <pc:sldMk cId="1642981975" sldId="266"/>
        </pc:sldMkLst>
      </pc:sldChg>
      <pc:sldChg chg="modTransition">
        <pc:chgData name="Guest User" userId="af96e71a5be198f7" providerId="Windows Live" clId="Web-{132C8A46-1654-4D92-9E9B-1F5A798C3280}" dt="2022-06-18T22:42:24.752" v="3"/>
        <pc:sldMkLst>
          <pc:docMk/>
          <pc:sldMk cId="419426776" sldId="267"/>
        </pc:sldMkLst>
      </pc:sldChg>
      <pc:sldChg chg="modTransition addAnim modAnim">
        <pc:chgData name="Guest User" userId="af96e71a5be198f7" providerId="Windows Live" clId="Web-{132C8A46-1654-4D92-9E9B-1F5A798C3280}" dt="2022-06-18T22:43:09.300" v="13"/>
        <pc:sldMkLst>
          <pc:docMk/>
          <pc:sldMk cId="1270511895" sldId="268"/>
        </pc:sldMkLst>
      </pc:sldChg>
      <pc:sldChg chg="modTransition">
        <pc:chgData name="Guest User" userId="af96e71a5be198f7" providerId="Windows Live" clId="Web-{132C8A46-1654-4D92-9E9B-1F5A798C3280}" dt="2022-06-18T22:42:24.752" v="8"/>
        <pc:sldMkLst>
          <pc:docMk/>
          <pc:sldMk cId="2141384489" sldId="269"/>
        </pc:sldMkLst>
      </pc:sldChg>
      <pc:sldChg chg="modTransition">
        <pc:chgData name="Guest User" userId="af96e71a5be198f7" providerId="Windows Live" clId="Web-{132C8A46-1654-4D92-9E9B-1F5A798C3280}" dt="2022-06-18T22:42:24.752" v="10"/>
        <pc:sldMkLst>
          <pc:docMk/>
          <pc:sldMk cId="1158827334" sldId="270"/>
        </pc:sldMkLst>
      </pc:sldChg>
      <pc:sldChg chg="modTransition">
        <pc:chgData name="Guest User" userId="af96e71a5be198f7" providerId="Windows Live" clId="Web-{132C8A46-1654-4D92-9E9B-1F5A798C3280}" dt="2022-06-18T22:42:24.752" v="9"/>
        <pc:sldMkLst>
          <pc:docMk/>
          <pc:sldMk cId="1192046986" sldId="271"/>
        </pc:sldMkLst>
      </pc:sldChg>
    </pc:docChg>
  </pc:docChgLst>
  <pc:docChgLst>
    <pc:chgData name="alexaytov96@gmail.com" userId="af96e71a5be198f7" providerId="LiveId" clId="{28D92BC7-C1EE-498C-998F-F6B7116D5E33}"/>
    <pc:docChg chg="undo custSel addSld delSld modSld sldOrd addSection delSection modSection">
      <pc:chgData name="alexaytov96@gmail.com" userId="af96e71a5be198f7" providerId="LiveId" clId="{28D92BC7-C1EE-498C-998F-F6B7116D5E33}" dt="2022-07-12T10:21:40.287" v="7766" actId="478"/>
      <pc:docMkLst>
        <pc:docMk/>
      </pc:docMkLst>
      <pc:sldChg chg="modSp mod">
        <pc:chgData name="alexaytov96@gmail.com" userId="af96e71a5be198f7" providerId="LiveId" clId="{28D92BC7-C1EE-498C-998F-F6B7116D5E33}" dt="2022-07-10T14:11:48.941" v="7599" actId="20577"/>
        <pc:sldMkLst>
          <pc:docMk/>
          <pc:sldMk cId="1487700712" sldId="256"/>
        </pc:sldMkLst>
        <pc:spChg chg="mod">
          <ac:chgData name="alexaytov96@gmail.com" userId="af96e71a5be198f7" providerId="LiveId" clId="{28D92BC7-C1EE-498C-998F-F6B7116D5E33}" dt="2022-07-10T14:11:48.941" v="7599" actId="20577"/>
          <ac:spMkLst>
            <pc:docMk/>
            <pc:sldMk cId="1487700712" sldId="256"/>
            <ac:spMk id="2" creationId="{C02C5318-1A1E-49D0-B2E2-A4B0FA9E8A40}"/>
          </ac:spMkLst>
        </pc:spChg>
        <pc:spChg chg="mod">
          <ac:chgData name="alexaytov96@gmail.com" userId="af96e71a5be198f7" providerId="LiveId" clId="{28D92BC7-C1EE-498C-998F-F6B7116D5E33}" dt="2022-06-20T09:45:12.808" v="3198" actId="20577"/>
          <ac:spMkLst>
            <pc:docMk/>
            <pc:sldMk cId="1487700712" sldId="256"/>
            <ac:spMk id="3" creationId="{48B6CF59-4E5B-494D-A2F7-97ADD01E6497}"/>
          </ac:spMkLst>
        </pc:spChg>
      </pc:sldChg>
      <pc:sldChg chg="del">
        <pc:chgData name="alexaytov96@gmail.com" userId="af96e71a5be198f7" providerId="LiveId" clId="{28D92BC7-C1EE-498C-998F-F6B7116D5E33}" dt="2022-06-18T20:17:00.157" v="2699" actId="47"/>
        <pc:sldMkLst>
          <pc:docMk/>
          <pc:sldMk cId="4209322005" sldId="259"/>
        </pc:sldMkLst>
      </pc:sldChg>
      <pc:sldChg chg="del">
        <pc:chgData name="alexaytov96@gmail.com" userId="af96e71a5be198f7" providerId="LiveId" clId="{28D92BC7-C1EE-498C-998F-F6B7116D5E33}" dt="2022-06-18T20:17:00.157" v="2699" actId="47"/>
        <pc:sldMkLst>
          <pc:docMk/>
          <pc:sldMk cId="3501347425" sldId="260"/>
        </pc:sldMkLst>
      </pc:sldChg>
      <pc:sldChg chg="del ord">
        <pc:chgData name="alexaytov96@gmail.com" userId="af96e71a5be198f7" providerId="LiveId" clId="{28D92BC7-C1EE-498C-998F-F6B7116D5E33}" dt="2022-06-18T20:17:00.157" v="2699" actId="47"/>
        <pc:sldMkLst>
          <pc:docMk/>
          <pc:sldMk cId="1703342593" sldId="261"/>
        </pc:sldMkLst>
      </pc:sldChg>
      <pc:sldChg chg="addSp delSp modSp mod delAnim modAnim modNotesTx">
        <pc:chgData name="alexaytov96@gmail.com" userId="af96e71a5be198f7" providerId="LiveId" clId="{28D92BC7-C1EE-498C-998F-F6B7116D5E33}" dt="2022-07-10T14:14:35.701" v="7653" actId="20577"/>
        <pc:sldMkLst>
          <pc:docMk/>
          <pc:sldMk cId="447155572" sldId="262"/>
        </pc:sldMkLst>
        <pc:spChg chg="mod">
          <ac:chgData name="alexaytov96@gmail.com" userId="af96e71a5be198f7" providerId="LiveId" clId="{28D92BC7-C1EE-498C-998F-F6B7116D5E33}" dt="2022-07-10T14:14:35.701" v="7653" actId="20577"/>
          <ac:spMkLst>
            <pc:docMk/>
            <pc:sldMk cId="447155572" sldId="262"/>
            <ac:spMk id="3" creationId="{0680C877-B52C-4C18-A760-065753F92F22}"/>
          </ac:spMkLst>
        </pc:spChg>
        <pc:picChg chg="add del mod">
          <ac:chgData name="alexaytov96@gmail.com" userId="af96e71a5be198f7" providerId="LiveId" clId="{28D92BC7-C1EE-498C-998F-F6B7116D5E33}" dt="2022-06-26T15:33:47.074" v="5906" actId="21"/>
          <ac:picMkLst>
            <pc:docMk/>
            <pc:sldMk cId="447155572" sldId="262"/>
            <ac:picMk id="4" creationId="{C5556DE8-04A9-4AC5-8602-AF56DB478F5A}"/>
          </ac:picMkLst>
        </pc:picChg>
        <pc:picChg chg="add del mod">
          <ac:chgData name="alexaytov96@gmail.com" userId="af96e71a5be198f7" providerId="LiveId" clId="{28D92BC7-C1EE-498C-998F-F6B7116D5E33}" dt="2022-06-26T15:33:47.074" v="5906" actId="21"/>
          <ac:picMkLst>
            <pc:docMk/>
            <pc:sldMk cId="447155572" sldId="262"/>
            <ac:picMk id="5" creationId="{C61F9B8B-91DA-4F1B-BB0F-AD13981DD4F7}"/>
          </ac:picMkLst>
        </pc:picChg>
        <pc:picChg chg="add del mod">
          <ac:chgData name="alexaytov96@gmail.com" userId="af96e71a5be198f7" providerId="LiveId" clId="{28D92BC7-C1EE-498C-998F-F6B7116D5E33}" dt="2022-06-26T15:33:47.074" v="5906" actId="21"/>
          <ac:picMkLst>
            <pc:docMk/>
            <pc:sldMk cId="447155572" sldId="262"/>
            <ac:picMk id="6" creationId="{ED577C08-6824-4C6A-B0F7-474ACF050C4A}"/>
          </ac:picMkLst>
        </pc:picChg>
      </pc:sldChg>
      <pc:sldChg chg="addSp delSp modSp mod delAnim modAnim modNotesTx">
        <pc:chgData name="alexaytov96@gmail.com" userId="af96e71a5be198f7" providerId="LiveId" clId="{28D92BC7-C1EE-498C-998F-F6B7116D5E33}" dt="2022-07-10T14:16:06.076" v="7655" actId="20577"/>
        <pc:sldMkLst>
          <pc:docMk/>
          <pc:sldMk cId="1599897315" sldId="263"/>
        </pc:sldMkLst>
        <pc:spChg chg="mod">
          <ac:chgData name="alexaytov96@gmail.com" userId="af96e71a5be198f7" providerId="LiveId" clId="{28D92BC7-C1EE-498C-998F-F6B7116D5E33}" dt="2022-07-10T14:12:09.767" v="7631" actId="20577"/>
          <ac:spMkLst>
            <pc:docMk/>
            <pc:sldMk cId="1599897315" sldId="263"/>
            <ac:spMk id="2" creationId="{4584FC93-167A-47FA-913B-6E199FDB3313}"/>
          </ac:spMkLst>
        </pc:spChg>
        <pc:spChg chg="mod">
          <ac:chgData name="alexaytov96@gmail.com" userId="af96e71a5be198f7" providerId="LiveId" clId="{28D92BC7-C1EE-498C-998F-F6B7116D5E33}" dt="2022-07-10T14:16:06.076" v="7655" actId="20577"/>
          <ac:spMkLst>
            <pc:docMk/>
            <pc:sldMk cId="1599897315" sldId="263"/>
            <ac:spMk id="3" creationId="{871807FF-1360-4B35-B033-439D14F422E5}"/>
          </ac:spMkLst>
        </pc:spChg>
        <pc:spChg chg="add del mod">
          <ac:chgData name="alexaytov96@gmail.com" userId="af96e71a5be198f7" providerId="LiveId" clId="{28D92BC7-C1EE-498C-998F-F6B7116D5E33}" dt="2022-06-26T15:35:05.096" v="5924"/>
          <ac:spMkLst>
            <pc:docMk/>
            <pc:sldMk cId="1599897315" sldId="263"/>
            <ac:spMk id="4" creationId="{CEFA4198-C404-452B-9143-71BC4F7214FF}"/>
          </ac:spMkLst>
        </pc:spChg>
        <pc:spChg chg="add del mod">
          <ac:chgData name="alexaytov96@gmail.com" userId="af96e71a5be198f7" providerId="LiveId" clId="{28D92BC7-C1EE-498C-998F-F6B7116D5E33}" dt="2022-06-26T15:35:08.409" v="5927" actId="21"/>
          <ac:spMkLst>
            <pc:docMk/>
            <pc:sldMk cId="1599897315" sldId="263"/>
            <ac:spMk id="5" creationId="{4F8B29EE-376D-4C77-917A-C459CCF8F98C}"/>
          </ac:spMkLst>
        </pc:spChg>
        <pc:spChg chg="add del">
          <ac:chgData name="alexaytov96@gmail.com" userId="af96e71a5be198f7" providerId="LiveId" clId="{28D92BC7-C1EE-498C-998F-F6B7116D5E33}" dt="2022-06-26T15:35:12.807" v="5929"/>
          <ac:spMkLst>
            <pc:docMk/>
            <pc:sldMk cId="1599897315" sldId="263"/>
            <ac:spMk id="6" creationId="{65FF14CC-5558-41FA-BF52-B26BC1462DEE}"/>
          </ac:spMkLst>
        </pc:spChg>
        <pc:spChg chg="add del">
          <ac:chgData name="alexaytov96@gmail.com" userId="af96e71a5be198f7" providerId="LiveId" clId="{28D92BC7-C1EE-498C-998F-F6B7116D5E33}" dt="2022-06-26T15:35:55.299" v="5931"/>
          <ac:spMkLst>
            <pc:docMk/>
            <pc:sldMk cId="1599897315" sldId="263"/>
            <ac:spMk id="7" creationId="{1EB4164A-61B9-4765-BC7B-791569EE5BCE}"/>
          </ac:spMkLst>
        </pc:spChg>
        <pc:spChg chg="add del">
          <ac:chgData name="alexaytov96@gmail.com" userId="af96e71a5be198f7" providerId="LiveId" clId="{28D92BC7-C1EE-498C-998F-F6B7116D5E33}" dt="2022-06-26T15:36:21.509" v="5933"/>
          <ac:spMkLst>
            <pc:docMk/>
            <pc:sldMk cId="1599897315" sldId="263"/>
            <ac:spMk id="11" creationId="{A0DCB8F2-1860-4A5B-86AD-A5C8764C15AA}"/>
          </ac:spMkLst>
        </pc:spChg>
        <pc:picChg chg="add mod">
          <ac:chgData name="alexaytov96@gmail.com" userId="af96e71a5be198f7" providerId="LiveId" clId="{28D92BC7-C1EE-498C-998F-F6B7116D5E33}" dt="2022-07-10T13:55:37.813" v="7548" actId="1076"/>
          <ac:picMkLst>
            <pc:docMk/>
            <pc:sldMk cId="1599897315" sldId="263"/>
            <ac:picMk id="5" creationId="{94D63100-79EA-42AE-B285-633916F613BF}"/>
          </ac:picMkLst>
        </pc:picChg>
        <pc:picChg chg="add mod">
          <ac:chgData name="alexaytov96@gmail.com" userId="af96e71a5be198f7" providerId="LiveId" clId="{28D92BC7-C1EE-498C-998F-F6B7116D5E33}" dt="2022-07-10T12:36:12.389" v="7000" actId="1076"/>
          <ac:picMkLst>
            <pc:docMk/>
            <pc:sldMk cId="1599897315" sldId="263"/>
            <ac:picMk id="8" creationId="{13E16F14-DCB7-4D5A-95D0-95D724595476}"/>
          </ac:picMkLst>
        </pc:picChg>
        <pc:picChg chg="add del mod">
          <ac:chgData name="alexaytov96@gmail.com" userId="af96e71a5be198f7" providerId="LiveId" clId="{28D92BC7-C1EE-498C-998F-F6B7116D5E33}" dt="2022-06-26T15:41:56.931" v="5983" actId="21"/>
          <ac:picMkLst>
            <pc:docMk/>
            <pc:sldMk cId="1599897315" sldId="263"/>
            <ac:picMk id="8" creationId="{44885A42-DB9B-46F1-B56E-1B4030CE532C}"/>
          </ac:picMkLst>
        </pc:picChg>
        <pc:picChg chg="add del mod">
          <ac:chgData name="alexaytov96@gmail.com" userId="af96e71a5be198f7" providerId="LiveId" clId="{28D92BC7-C1EE-498C-998F-F6B7116D5E33}" dt="2022-06-26T15:41:56.931" v="5983" actId="21"/>
          <ac:picMkLst>
            <pc:docMk/>
            <pc:sldMk cId="1599897315" sldId="263"/>
            <ac:picMk id="9" creationId="{62F776EB-A99B-4CFB-810E-DBBC1A521F12}"/>
          </ac:picMkLst>
        </pc:picChg>
        <pc:picChg chg="add del mod">
          <ac:chgData name="alexaytov96@gmail.com" userId="af96e71a5be198f7" providerId="LiveId" clId="{28D92BC7-C1EE-498C-998F-F6B7116D5E33}" dt="2022-06-26T15:41:56.931" v="5983" actId="21"/>
          <ac:picMkLst>
            <pc:docMk/>
            <pc:sldMk cId="1599897315" sldId="263"/>
            <ac:picMk id="10" creationId="{D2066D82-757F-421B-B93F-E4D2A097CCED}"/>
          </ac:picMkLst>
        </pc:picChg>
        <pc:picChg chg="add del mod">
          <ac:chgData name="alexaytov96@gmail.com" userId="af96e71a5be198f7" providerId="LiveId" clId="{28D92BC7-C1EE-498C-998F-F6B7116D5E33}" dt="2022-06-26T15:28:32.670" v="5852" actId="478"/>
          <ac:picMkLst>
            <pc:docMk/>
            <pc:sldMk cId="1599897315" sldId="263"/>
            <ac:picMk id="1026" creationId="{EFCEC448-F770-4B3D-B6E3-D342D612C056}"/>
          </ac:picMkLst>
        </pc:picChg>
        <pc:picChg chg="add del mod">
          <ac:chgData name="alexaytov96@gmail.com" userId="af96e71a5be198f7" providerId="LiveId" clId="{28D92BC7-C1EE-498C-998F-F6B7116D5E33}" dt="2022-06-26T15:28:29.939" v="5851"/>
          <ac:picMkLst>
            <pc:docMk/>
            <pc:sldMk cId="1599897315" sldId="263"/>
            <ac:picMk id="1028" creationId="{3F1C1FE9-77F8-4968-86EA-883EAC6FFCF2}"/>
          </ac:picMkLst>
        </pc:picChg>
        <pc:picChg chg="add del mod">
          <ac:chgData name="alexaytov96@gmail.com" userId="af96e71a5be198f7" providerId="LiveId" clId="{28D92BC7-C1EE-498C-998F-F6B7116D5E33}" dt="2022-06-26T15:29:27.347" v="5870" actId="21"/>
          <ac:picMkLst>
            <pc:docMk/>
            <pc:sldMk cId="1599897315" sldId="263"/>
            <ac:picMk id="1030" creationId="{CCBC50F8-1A4B-4D02-B48C-DA2789E7F596}"/>
          </ac:picMkLst>
        </pc:picChg>
        <pc:picChg chg="add del mod">
          <ac:chgData name="alexaytov96@gmail.com" userId="af96e71a5be198f7" providerId="LiveId" clId="{28D92BC7-C1EE-498C-998F-F6B7116D5E33}" dt="2022-06-26T15:34:18.826" v="5915"/>
          <ac:picMkLst>
            <pc:docMk/>
            <pc:sldMk cId="1599897315" sldId="263"/>
            <ac:picMk id="1032" creationId="{FC75E064-493A-4377-B5AB-1D60B53CC22F}"/>
          </ac:picMkLst>
        </pc:picChg>
        <pc:picChg chg="add mod">
          <ac:chgData name="alexaytov96@gmail.com" userId="af96e71a5be198f7" providerId="LiveId" clId="{28D92BC7-C1EE-498C-998F-F6B7116D5E33}" dt="2022-07-10T12:15:45.748" v="6374" actId="1076"/>
          <ac:picMkLst>
            <pc:docMk/>
            <pc:sldMk cId="1599897315" sldId="263"/>
            <ac:picMk id="1034" creationId="{9A0775A4-5908-4FB6-A373-8E6F82933919}"/>
          </ac:picMkLst>
        </pc:picChg>
        <pc:picChg chg="add mod">
          <ac:chgData name="alexaytov96@gmail.com" userId="af96e71a5be198f7" providerId="LiveId" clId="{28D92BC7-C1EE-498C-998F-F6B7116D5E33}" dt="2022-07-10T12:15:53.674" v="6377" actId="1076"/>
          <ac:picMkLst>
            <pc:docMk/>
            <pc:sldMk cId="1599897315" sldId="263"/>
            <ac:picMk id="1046" creationId="{50481EA5-7C09-4754-98C7-2EAEDF8BD1BA}"/>
          </ac:picMkLst>
        </pc:picChg>
        <pc:picChg chg="add del mod">
          <ac:chgData name="alexaytov96@gmail.com" userId="af96e71a5be198f7" providerId="LiveId" clId="{28D92BC7-C1EE-498C-998F-F6B7116D5E33}" dt="2022-07-10T12:35:59.243" v="6995" actId="478"/>
          <ac:picMkLst>
            <pc:docMk/>
            <pc:sldMk cId="1599897315" sldId="263"/>
            <ac:picMk id="1048" creationId="{1FEAC395-92FC-4C25-BBD4-7C9BE61618F5}"/>
          </ac:picMkLst>
        </pc:picChg>
        <pc:picChg chg="add del mod">
          <ac:chgData name="alexaytov96@gmail.com" userId="af96e71a5be198f7" providerId="LiveId" clId="{28D92BC7-C1EE-498C-998F-F6B7116D5E33}" dt="2022-06-26T15:42:52.298" v="6001" actId="21"/>
          <ac:picMkLst>
            <pc:docMk/>
            <pc:sldMk cId="1599897315" sldId="263"/>
            <ac:picMk id="1050" creationId="{C862698F-B999-4617-96BF-6181C64A24C6}"/>
          </ac:picMkLst>
        </pc:picChg>
        <pc:picChg chg="add del">
          <ac:chgData name="alexaytov96@gmail.com" userId="af96e71a5be198f7" providerId="LiveId" clId="{28D92BC7-C1EE-498C-998F-F6B7116D5E33}" dt="2022-06-26T15:43:09.769" v="6003"/>
          <ac:picMkLst>
            <pc:docMk/>
            <pc:sldMk cId="1599897315" sldId="263"/>
            <ac:picMk id="1052" creationId="{DD77449F-3B7D-4E06-B02F-645C31BB0F50}"/>
          </ac:picMkLst>
        </pc:picChg>
        <pc:picChg chg="add mod">
          <ac:chgData name="alexaytov96@gmail.com" userId="af96e71a5be198f7" providerId="LiveId" clId="{28D92BC7-C1EE-498C-998F-F6B7116D5E33}" dt="2022-07-10T13:56:06.589" v="7553" actId="1035"/>
          <ac:picMkLst>
            <pc:docMk/>
            <pc:sldMk cId="1599897315" sldId="263"/>
            <ac:picMk id="1054" creationId="{41D74439-1E0F-4C19-93E1-2B97CD3DDF2D}"/>
          </ac:picMkLst>
        </pc:picChg>
        <pc:picChg chg="del">
          <ac:chgData name="alexaytov96@gmail.com" userId="af96e71a5be198f7" providerId="LiveId" clId="{28D92BC7-C1EE-498C-998F-F6B7116D5E33}" dt="2022-06-26T15:23:53.069" v="5738" actId="478"/>
          <ac:picMkLst>
            <pc:docMk/>
            <pc:sldMk cId="1599897315" sldId="263"/>
            <ac:picMk id="2056" creationId="{F3A9B4C4-0136-4261-9E96-3B94A6089A43}"/>
          </ac:picMkLst>
        </pc:picChg>
      </pc:sldChg>
      <pc:sldChg chg="addSp modSp mod modTransition modAnim">
        <pc:chgData name="alexaytov96@gmail.com" userId="af96e71a5be198f7" providerId="LiveId" clId="{28D92BC7-C1EE-498C-998F-F6B7116D5E33}" dt="2022-07-10T12:32:25.196" v="6965" actId="20577"/>
        <pc:sldMkLst>
          <pc:docMk/>
          <pc:sldMk cId="4174280246" sldId="264"/>
        </pc:sldMkLst>
        <pc:spChg chg="mod">
          <ac:chgData name="alexaytov96@gmail.com" userId="af96e71a5be198f7" providerId="LiveId" clId="{28D92BC7-C1EE-498C-998F-F6B7116D5E33}" dt="2022-06-18T19:46:05.491" v="1327" actId="20577"/>
          <ac:spMkLst>
            <pc:docMk/>
            <pc:sldMk cId="4174280246" sldId="264"/>
            <ac:spMk id="2" creationId="{4584FC93-167A-47FA-913B-6E199FDB3313}"/>
          </ac:spMkLst>
        </pc:spChg>
        <pc:spChg chg="mod">
          <ac:chgData name="alexaytov96@gmail.com" userId="af96e71a5be198f7" providerId="LiveId" clId="{28D92BC7-C1EE-498C-998F-F6B7116D5E33}" dt="2022-07-10T12:32:25.196" v="6965" actId="20577"/>
          <ac:spMkLst>
            <pc:docMk/>
            <pc:sldMk cId="4174280246" sldId="264"/>
            <ac:spMk id="3" creationId="{871807FF-1360-4B35-B033-439D14F422E5}"/>
          </ac:spMkLst>
        </pc:spChg>
        <pc:picChg chg="add mod">
          <ac:chgData name="alexaytov96@gmail.com" userId="af96e71a5be198f7" providerId="LiveId" clId="{28D92BC7-C1EE-498C-998F-F6B7116D5E33}" dt="2022-06-18T19:44:59.184" v="1304" actId="1076"/>
          <ac:picMkLst>
            <pc:docMk/>
            <pc:sldMk cId="4174280246" sldId="264"/>
            <ac:picMk id="5" creationId="{FD07EB46-8FE6-47DF-8CB6-09980D7D7148}"/>
          </ac:picMkLst>
        </pc:picChg>
      </pc:sldChg>
      <pc:sldChg chg="addSp modSp mod modAnim modNotesTx">
        <pc:chgData name="alexaytov96@gmail.com" userId="af96e71a5be198f7" providerId="LiveId" clId="{28D92BC7-C1EE-498C-998F-F6B7116D5E33}" dt="2022-07-10T12:50:47.357" v="7256" actId="20577"/>
        <pc:sldMkLst>
          <pc:docMk/>
          <pc:sldMk cId="2675675822" sldId="265"/>
        </pc:sldMkLst>
        <pc:spChg chg="mod">
          <ac:chgData name="alexaytov96@gmail.com" userId="af96e71a5be198f7" providerId="LiveId" clId="{28D92BC7-C1EE-498C-998F-F6B7116D5E33}" dt="2022-07-10T12:50:28.836" v="7255" actId="20577"/>
          <ac:spMkLst>
            <pc:docMk/>
            <pc:sldMk cId="2675675822" sldId="265"/>
            <ac:spMk id="3" creationId="{871807FF-1360-4B35-B033-439D14F422E5}"/>
          </ac:spMkLst>
        </pc:spChg>
        <pc:picChg chg="mod">
          <ac:chgData name="alexaytov96@gmail.com" userId="af96e71a5be198f7" providerId="LiveId" clId="{28D92BC7-C1EE-498C-998F-F6B7116D5E33}" dt="2022-07-10T12:47:32.932" v="7131" actId="1076"/>
          <ac:picMkLst>
            <pc:docMk/>
            <pc:sldMk cId="2675675822" sldId="265"/>
            <ac:picMk id="4" creationId="{CDAB1C54-F42C-4B94-AFD7-A767E6843B23}"/>
          </ac:picMkLst>
        </pc:picChg>
        <pc:picChg chg="add mod">
          <ac:chgData name="alexaytov96@gmail.com" userId="af96e71a5be198f7" providerId="LiveId" clId="{28D92BC7-C1EE-498C-998F-F6B7116D5E33}" dt="2022-07-10T12:47:34.894" v="7132" actId="1076"/>
          <ac:picMkLst>
            <pc:docMk/>
            <pc:sldMk cId="2675675822" sldId="265"/>
            <ac:picMk id="5122" creationId="{E6BF7AAF-8B23-4264-9785-FE4AA40FD5F1}"/>
          </ac:picMkLst>
        </pc:picChg>
      </pc:sldChg>
      <pc:sldChg chg="addSp delSp modSp mod ord modAnim modNotesTx">
        <pc:chgData name="alexaytov96@gmail.com" userId="af96e71a5be198f7" providerId="LiveId" clId="{28D92BC7-C1EE-498C-998F-F6B7116D5E33}" dt="2022-07-10T12:43:06.599" v="7053" actId="12788"/>
        <pc:sldMkLst>
          <pc:docMk/>
          <pc:sldMk cId="1642981975" sldId="266"/>
        </pc:sldMkLst>
        <pc:spChg chg="mod">
          <ac:chgData name="alexaytov96@gmail.com" userId="af96e71a5be198f7" providerId="LiveId" clId="{28D92BC7-C1EE-498C-998F-F6B7116D5E33}" dt="2022-06-26T15:17:28.374" v="5690" actId="20577"/>
          <ac:spMkLst>
            <pc:docMk/>
            <pc:sldMk cId="1642981975" sldId="266"/>
            <ac:spMk id="2" creationId="{4584FC93-167A-47FA-913B-6E199FDB3313}"/>
          </ac:spMkLst>
        </pc:spChg>
        <pc:picChg chg="add del">
          <ac:chgData name="alexaytov96@gmail.com" userId="af96e71a5be198f7" providerId="LiveId" clId="{28D92BC7-C1EE-498C-998F-F6B7116D5E33}" dt="2022-06-26T12:34:17.356" v="3681" actId="478"/>
          <ac:picMkLst>
            <pc:docMk/>
            <pc:sldMk cId="1642981975" sldId="266"/>
            <ac:picMk id="3" creationId="{4BF615FB-03D6-434E-97B3-0F966728D9AA}"/>
          </ac:picMkLst>
        </pc:picChg>
        <pc:picChg chg="add del">
          <ac:chgData name="alexaytov96@gmail.com" userId="af96e71a5be198f7" providerId="LiveId" clId="{28D92BC7-C1EE-498C-998F-F6B7116D5E33}" dt="2022-07-10T12:42:38.781" v="7043" actId="478"/>
          <ac:picMkLst>
            <pc:docMk/>
            <pc:sldMk cId="1642981975" sldId="266"/>
            <ac:picMk id="3" creationId="{6E8FDD94-9B4B-4E5A-9A3C-6330ADEDC8E2}"/>
          </ac:picMkLst>
        </pc:picChg>
        <pc:picChg chg="add del mod">
          <ac:chgData name="alexaytov96@gmail.com" userId="af96e71a5be198f7" providerId="LiveId" clId="{28D92BC7-C1EE-498C-998F-F6B7116D5E33}" dt="2022-07-03T20:00:46.049" v="6340" actId="478"/>
          <ac:picMkLst>
            <pc:docMk/>
            <pc:sldMk cId="1642981975" sldId="266"/>
            <ac:picMk id="4" creationId="{F6011812-3034-457A-98E0-8D961A54A76B}"/>
          </ac:picMkLst>
        </pc:picChg>
        <pc:picChg chg="add del mod">
          <ac:chgData name="alexaytov96@gmail.com" userId="af96e71a5be198f7" providerId="LiveId" clId="{28D92BC7-C1EE-498C-998F-F6B7116D5E33}" dt="2022-07-10T12:42:38.781" v="7043" actId="478"/>
          <ac:picMkLst>
            <pc:docMk/>
            <pc:sldMk cId="1642981975" sldId="266"/>
            <ac:picMk id="1026" creationId="{3707C51F-70A1-4BF4-9672-AF140E6FD5F6}"/>
          </ac:picMkLst>
        </pc:picChg>
        <pc:picChg chg="del mod">
          <ac:chgData name="alexaytov96@gmail.com" userId="af96e71a5be198f7" providerId="LiveId" clId="{28D92BC7-C1EE-498C-998F-F6B7116D5E33}" dt="2022-06-26T12:34:17.356" v="3681" actId="478"/>
          <ac:picMkLst>
            <pc:docMk/>
            <pc:sldMk cId="1642981975" sldId="266"/>
            <ac:picMk id="1026" creationId="{FB56B1A3-A19A-4736-977D-53F328554D22}"/>
          </ac:picMkLst>
        </pc:picChg>
        <pc:picChg chg="add del mod">
          <ac:chgData name="alexaytov96@gmail.com" userId="af96e71a5be198f7" providerId="LiveId" clId="{28D92BC7-C1EE-498C-998F-F6B7116D5E33}" dt="2022-07-10T12:40:46.322" v="7013" actId="478"/>
          <ac:picMkLst>
            <pc:docMk/>
            <pc:sldMk cId="1642981975" sldId="266"/>
            <ac:picMk id="1028" creationId="{DB14081E-A394-4648-9F8E-84C4077ABD03}"/>
          </ac:picMkLst>
        </pc:picChg>
        <pc:picChg chg="add mod">
          <ac:chgData name="alexaytov96@gmail.com" userId="af96e71a5be198f7" providerId="LiveId" clId="{28D92BC7-C1EE-498C-998F-F6B7116D5E33}" dt="2022-07-10T12:43:06.599" v="7053" actId="12788"/>
          <ac:picMkLst>
            <pc:docMk/>
            <pc:sldMk cId="1642981975" sldId="266"/>
            <ac:picMk id="1030" creationId="{5F27F90A-076E-4E5D-A842-361C0F52E163}"/>
          </ac:picMkLst>
        </pc:picChg>
      </pc:sldChg>
      <pc:sldChg chg="modSp mod modNotesTx">
        <pc:chgData name="alexaytov96@gmail.com" userId="af96e71a5be198f7" providerId="LiveId" clId="{28D92BC7-C1EE-498C-998F-F6B7116D5E33}" dt="2022-07-10T12:45:43.068" v="7126" actId="20577"/>
        <pc:sldMkLst>
          <pc:docMk/>
          <pc:sldMk cId="419426776" sldId="267"/>
        </pc:sldMkLst>
        <pc:spChg chg="mod">
          <ac:chgData name="alexaytov96@gmail.com" userId="af96e71a5be198f7" providerId="LiveId" clId="{28D92BC7-C1EE-498C-998F-F6B7116D5E33}" dt="2022-06-18T20:18:17.502" v="2775" actId="20577"/>
          <ac:spMkLst>
            <pc:docMk/>
            <pc:sldMk cId="419426776" sldId="267"/>
            <ac:spMk id="2" creationId="{4584FC93-167A-47FA-913B-6E199FDB3313}"/>
          </ac:spMkLst>
        </pc:spChg>
        <pc:spChg chg="mod">
          <ac:chgData name="alexaytov96@gmail.com" userId="af96e71a5be198f7" providerId="LiveId" clId="{28D92BC7-C1EE-498C-998F-F6B7116D5E33}" dt="2022-07-10T12:45:43.068" v="7126" actId="20577"/>
          <ac:spMkLst>
            <pc:docMk/>
            <pc:sldMk cId="419426776" sldId="267"/>
            <ac:spMk id="3" creationId="{871807FF-1360-4B35-B033-439D14F422E5}"/>
          </ac:spMkLst>
        </pc:spChg>
      </pc:sldChg>
      <pc:sldChg chg="addSp delSp modSp mod modAnim modNotesTx">
        <pc:chgData name="alexaytov96@gmail.com" userId="af96e71a5be198f7" providerId="LiveId" clId="{28D92BC7-C1EE-498C-998F-F6B7116D5E33}" dt="2022-07-10T14:24:04.827" v="7707" actId="20577"/>
        <pc:sldMkLst>
          <pc:docMk/>
          <pc:sldMk cId="1270511895" sldId="268"/>
        </pc:sldMkLst>
        <pc:spChg chg="mod">
          <ac:chgData name="alexaytov96@gmail.com" userId="af96e71a5be198f7" providerId="LiveId" clId="{28D92BC7-C1EE-498C-998F-F6B7116D5E33}" dt="2022-07-10T14:24:04.827" v="7707" actId="20577"/>
          <ac:spMkLst>
            <pc:docMk/>
            <pc:sldMk cId="1270511895" sldId="268"/>
            <ac:spMk id="3" creationId="{871807FF-1360-4B35-B033-439D14F422E5}"/>
          </ac:spMkLst>
        </pc:spChg>
        <pc:picChg chg="add del mod">
          <ac:chgData name="alexaytov96@gmail.com" userId="af96e71a5be198f7" providerId="LiveId" clId="{28D92BC7-C1EE-498C-998F-F6B7116D5E33}" dt="2022-07-10T13:43:15.286" v="7275" actId="21"/>
          <ac:picMkLst>
            <pc:docMk/>
            <pc:sldMk cId="1270511895" sldId="268"/>
            <ac:picMk id="5" creationId="{1B97F08B-382D-4684-ABEC-F2938B62578F}"/>
          </ac:picMkLst>
        </pc:picChg>
        <pc:picChg chg="add mod">
          <ac:chgData name="alexaytov96@gmail.com" userId="af96e71a5be198f7" providerId="LiveId" clId="{28D92BC7-C1EE-498C-998F-F6B7116D5E33}" dt="2022-06-18T20:14:38.704" v="2650"/>
          <ac:picMkLst>
            <pc:docMk/>
            <pc:sldMk cId="1270511895" sldId="268"/>
            <ac:picMk id="6" creationId="{484F322D-F7DD-41EA-88A1-08E0F6B68107}"/>
          </ac:picMkLst>
        </pc:picChg>
        <pc:picChg chg="add del mod">
          <ac:chgData name="alexaytov96@gmail.com" userId="af96e71a5be198f7" providerId="LiveId" clId="{28D92BC7-C1EE-498C-998F-F6B7116D5E33}" dt="2022-07-10T13:43:11.910" v="7272" actId="21"/>
          <ac:picMkLst>
            <pc:docMk/>
            <pc:sldMk cId="1270511895" sldId="268"/>
            <ac:picMk id="7" creationId="{6B05E3A9-DDEE-49A3-B686-DDD301FC1724}"/>
          </ac:picMkLst>
        </pc:picChg>
        <pc:picChg chg="add del mod">
          <ac:chgData name="alexaytov96@gmail.com" userId="af96e71a5be198f7" providerId="LiveId" clId="{28D92BC7-C1EE-498C-998F-F6B7116D5E33}" dt="2022-07-10T13:44:25.476" v="7286" actId="478"/>
          <ac:picMkLst>
            <pc:docMk/>
            <pc:sldMk cId="1270511895" sldId="268"/>
            <ac:picMk id="8" creationId="{72B99281-4217-4853-848F-8BDE1711868A}"/>
          </ac:picMkLst>
        </pc:picChg>
        <pc:picChg chg="add del mod">
          <ac:chgData name="alexaytov96@gmail.com" userId="af96e71a5be198f7" providerId="LiveId" clId="{28D92BC7-C1EE-498C-998F-F6B7116D5E33}" dt="2022-07-10T13:44:26.334" v="7288" actId="478"/>
          <ac:picMkLst>
            <pc:docMk/>
            <pc:sldMk cId="1270511895" sldId="268"/>
            <ac:picMk id="9" creationId="{94332A03-75FE-4A16-AC69-378B70853F5E}"/>
          </ac:picMkLst>
        </pc:picChg>
        <pc:picChg chg="add mod">
          <ac:chgData name="alexaytov96@gmail.com" userId="af96e71a5be198f7" providerId="LiveId" clId="{28D92BC7-C1EE-498C-998F-F6B7116D5E33}" dt="2022-07-10T13:45:03.867" v="7303" actId="1076"/>
          <ac:picMkLst>
            <pc:docMk/>
            <pc:sldMk cId="1270511895" sldId="268"/>
            <ac:picMk id="12" creationId="{0201026C-3A8C-4AE6-A3A2-1D7EE9D974F7}"/>
          </ac:picMkLst>
        </pc:picChg>
        <pc:picChg chg="add mod">
          <ac:chgData name="alexaytov96@gmail.com" userId="af96e71a5be198f7" providerId="LiveId" clId="{28D92BC7-C1EE-498C-998F-F6B7116D5E33}" dt="2022-07-10T13:45:02.382" v="7302" actId="1076"/>
          <ac:picMkLst>
            <pc:docMk/>
            <pc:sldMk cId="1270511895" sldId="268"/>
            <ac:picMk id="13" creationId="{B17F9B41-DC56-4B69-857D-6C3F72F05C90}"/>
          </ac:picMkLst>
        </pc:picChg>
        <pc:picChg chg="add del mod">
          <ac:chgData name="alexaytov96@gmail.com" userId="af96e71a5be198f7" providerId="LiveId" clId="{28D92BC7-C1EE-498C-998F-F6B7116D5E33}" dt="2022-07-10T13:43:00.874" v="7268" actId="478"/>
          <ac:picMkLst>
            <pc:docMk/>
            <pc:sldMk cId="1270511895" sldId="268"/>
            <ac:picMk id="1026" creationId="{C0DA1A3E-E1C7-4DBC-8564-732E28931406}"/>
          </ac:picMkLst>
        </pc:picChg>
        <pc:picChg chg="add del mod">
          <ac:chgData name="alexaytov96@gmail.com" userId="af96e71a5be198f7" providerId="LiveId" clId="{28D92BC7-C1EE-498C-998F-F6B7116D5E33}" dt="2022-07-10T13:44:25.885" v="7287" actId="478"/>
          <ac:picMkLst>
            <pc:docMk/>
            <pc:sldMk cId="1270511895" sldId="268"/>
            <ac:picMk id="2050" creationId="{76F3D65A-9AB2-4521-8B46-4E31E44C0FFE}"/>
          </ac:picMkLst>
        </pc:picChg>
        <pc:picChg chg="add del mod">
          <ac:chgData name="alexaytov96@gmail.com" userId="af96e71a5be198f7" providerId="LiveId" clId="{28D92BC7-C1EE-498C-998F-F6B7116D5E33}" dt="2022-07-10T13:43:55.260" v="7285" actId="21"/>
          <ac:picMkLst>
            <pc:docMk/>
            <pc:sldMk cId="1270511895" sldId="268"/>
            <ac:picMk id="2052" creationId="{05464819-333C-4870-9143-7D045687E6C2}"/>
          </ac:picMkLst>
        </pc:picChg>
        <pc:picChg chg="add mod">
          <ac:chgData name="alexaytov96@gmail.com" userId="af96e71a5be198f7" providerId="LiveId" clId="{28D92BC7-C1EE-498C-998F-F6B7116D5E33}" dt="2022-07-10T13:44:41.757" v="7297" actId="12788"/>
          <ac:picMkLst>
            <pc:docMk/>
            <pc:sldMk cId="1270511895" sldId="268"/>
            <ac:picMk id="2054" creationId="{A4C534B4-0AAA-4797-A92E-84CA64376F0B}"/>
          </ac:picMkLst>
        </pc:picChg>
      </pc:sldChg>
      <pc:sldChg chg="addSp delSp modSp mod">
        <pc:chgData name="alexaytov96@gmail.com" userId="af96e71a5be198f7" providerId="LiveId" clId="{28D92BC7-C1EE-498C-998F-F6B7116D5E33}" dt="2022-07-12T10:18:39.305" v="7764" actId="27636"/>
        <pc:sldMkLst>
          <pc:docMk/>
          <pc:sldMk cId="2141384489" sldId="269"/>
        </pc:sldMkLst>
        <pc:spChg chg="mod">
          <ac:chgData name="alexaytov96@gmail.com" userId="af96e71a5be198f7" providerId="LiveId" clId="{28D92BC7-C1EE-498C-998F-F6B7116D5E33}" dt="2022-07-12T10:18:39.305" v="7764" actId="27636"/>
          <ac:spMkLst>
            <pc:docMk/>
            <pc:sldMk cId="2141384489" sldId="269"/>
            <ac:spMk id="3" creationId="{871807FF-1360-4B35-B033-439D14F422E5}"/>
          </ac:spMkLst>
        </pc:spChg>
        <pc:picChg chg="add del">
          <ac:chgData name="alexaytov96@gmail.com" userId="af96e71a5be198f7" providerId="LiveId" clId="{28D92BC7-C1EE-498C-998F-F6B7116D5E33}" dt="2022-06-26T15:38:05.869" v="5944"/>
          <ac:picMkLst>
            <pc:docMk/>
            <pc:sldMk cId="2141384489" sldId="269"/>
            <ac:picMk id="4098" creationId="{1E3140E3-E571-4C54-980C-DC96EFB2A98B}"/>
          </ac:picMkLst>
        </pc:picChg>
      </pc:sldChg>
      <pc:sldChg chg="addSp delSp modSp add mod ord modClrScheme chgLayout">
        <pc:chgData name="alexaytov96@gmail.com" userId="af96e71a5be198f7" providerId="LiveId" clId="{28D92BC7-C1EE-498C-998F-F6B7116D5E33}" dt="2022-06-18T20:17:03.372" v="2703"/>
        <pc:sldMkLst>
          <pc:docMk/>
          <pc:sldMk cId="1158827334" sldId="270"/>
        </pc:sldMkLst>
        <pc:spChg chg="mod ord">
          <ac:chgData name="alexaytov96@gmail.com" userId="af96e71a5be198f7" providerId="LiveId" clId="{28D92BC7-C1EE-498C-998F-F6B7116D5E33}" dt="2022-06-18T19:51:58.841" v="1449" actId="6264"/>
          <ac:spMkLst>
            <pc:docMk/>
            <pc:sldMk cId="1158827334" sldId="270"/>
            <ac:spMk id="2" creationId="{4584FC93-167A-47FA-913B-6E199FDB3313}"/>
          </ac:spMkLst>
        </pc:spChg>
        <pc:spChg chg="mod ord">
          <ac:chgData name="alexaytov96@gmail.com" userId="af96e71a5be198f7" providerId="LiveId" clId="{28D92BC7-C1EE-498C-998F-F6B7116D5E33}" dt="2022-06-18T19:51:58.841" v="1449" actId="6264"/>
          <ac:spMkLst>
            <pc:docMk/>
            <pc:sldMk cId="1158827334" sldId="270"/>
            <ac:spMk id="3" creationId="{871807FF-1360-4B35-B033-439D14F422E5}"/>
          </ac:spMkLst>
        </pc:spChg>
        <pc:spChg chg="add del mod ord">
          <ac:chgData name="alexaytov96@gmail.com" userId="af96e71a5be198f7" providerId="LiveId" clId="{28D92BC7-C1EE-498C-998F-F6B7116D5E33}" dt="2022-06-18T19:49:49.260" v="1390" actId="700"/>
          <ac:spMkLst>
            <pc:docMk/>
            <pc:sldMk cId="1158827334" sldId="270"/>
            <ac:spMk id="4" creationId="{ED945454-D911-48B0-98D9-1E9337572C33}"/>
          </ac:spMkLst>
        </pc:spChg>
        <pc:spChg chg="add del mod ord">
          <ac:chgData name="alexaytov96@gmail.com" userId="af96e71a5be198f7" providerId="LiveId" clId="{28D92BC7-C1EE-498C-998F-F6B7116D5E33}" dt="2022-06-18T19:49:58.364" v="1391" actId="700"/>
          <ac:spMkLst>
            <pc:docMk/>
            <pc:sldMk cId="1158827334" sldId="270"/>
            <ac:spMk id="5" creationId="{E69AC125-5FD0-47ED-A549-CD53795A31A6}"/>
          </ac:spMkLst>
        </pc:spChg>
      </pc:sldChg>
      <pc:sldChg chg="add del">
        <pc:chgData name="alexaytov96@gmail.com" userId="af96e71a5be198f7" providerId="LiveId" clId="{28D92BC7-C1EE-498C-998F-F6B7116D5E33}" dt="2022-06-18T19:46:33.982" v="1328" actId="47"/>
        <pc:sldMkLst>
          <pc:docMk/>
          <pc:sldMk cId="3103599538" sldId="270"/>
        </pc:sldMkLst>
      </pc:sldChg>
      <pc:sldChg chg="delSp modSp add mod ord">
        <pc:chgData name="alexaytov96@gmail.com" userId="af96e71a5be198f7" providerId="LiveId" clId="{28D92BC7-C1EE-498C-998F-F6B7116D5E33}" dt="2022-07-12T10:21:40.287" v="7766" actId="478"/>
        <pc:sldMkLst>
          <pc:docMk/>
          <pc:sldMk cId="1192046986" sldId="271"/>
        </pc:sldMkLst>
        <pc:spChg chg="del mod">
          <ac:chgData name="alexaytov96@gmail.com" userId="af96e71a5be198f7" providerId="LiveId" clId="{28D92BC7-C1EE-498C-998F-F6B7116D5E33}" dt="2022-07-12T10:21:40.287" v="7766" actId="478"/>
          <ac:spMkLst>
            <pc:docMk/>
            <pc:sldMk cId="1192046986" sldId="271"/>
            <ac:spMk id="2" creationId="{4584FC93-167A-47FA-913B-6E199FDB3313}"/>
          </ac:spMkLst>
        </pc:spChg>
        <pc:spChg chg="mod">
          <ac:chgData name="alexaytov96@gmail.com" userId="af96e71a5be198f7" providerId="LiveId" clId="{28D92BC7-C1EE-498C-998F-F6B7116D5E33}" dt="2022-06-18T20:16:54.143" v="2698" actId="20577"/>
          <ac:spMkLst>
            <pc:docMk/>
            <pc:sldMk cId="1192046986" sldId="271"/>
            <ac:spMk id="3" creationId="{871807FF-1360-4B35-B033-439D14F422E5}"/>
          </ac:spMkLst>
        </pc:spChg>
      </pc:sldChg>
      <pc:sldChg chg="add del">
        <pc:chgData name="alexaytov96@gmail.com" userId="af96e71a5be198f7" providerId="LiveId" clId="{28D92BC7-C1EE-498C-998F-F6B7116D5E33}" dt="2022-06-18T20:16:46.533" v="2673" actId="2696"/>
        <pc:sldMkLst>
          <pc:docMk/>
          <pc:sldMk cId="3848961660" sldId="271"/>
        </pc:sldMkLst>
      </pc:sldChg>
      <pc:sldChg chg="addSp delSp modSp add mod ord delAnim modAnim modNotesTx">
        <pc:chgData name="alexaytov96@gmail.com" userId="af96e71a5be198f7" providerId="LiveId" clId="{28D92BC7-C1EE-498C-998F-F6B7116D5E33}" dt="2022-07-10T12:44:14.093" v="7056" actId="20577"/>
        <pc:sldMkLst>
          <pc:docMk/>
          <pc:sldMk cId="147348093" sldId="272"/>
        </pc:sldMkLst>
        <pc:spChg chg="mod">
          <ac:chgData name="alexaytov96@gmail.com" userId="af96e71a5be198f7" providerId="LiveId" clId="{28D92BC7-C1EE-498C-998F-F6B7116D5E33}" dt="2022-06-26T12:40:44.121" v="4668" actId="20577"/>
          <ac:spMkLst>
            <pc:docMk/>
            <pc:sldMk cId="147348093" sldId="272"/>
            <ac:spMk id="2" creationId="{4584FC93-167A-47FA-913B-6E199FDB3313}"/>
          </ac:spMkLst>
        </pc:spChg>
        <pc:spChg chg="add mod">
          <ac:chgData name="alexaytov96@gmail.com" userId="af96e71a5be198f7" providerId="LiveId" clId="{28D92BC7-C1EE-498C-998F-F6B7116D5E33}" dt="2022-07-10T12:44:14.093" v="7056" actId="20577"/>
          <ac:spMkLst>
            <pc:docMk/>
            <pc:sldMk cId="147348093" sldId="272"/>
            <ac:spMk id="4" creationId="{7D84814C-C5DF-437D-9C7C-B3639398AA9F}"/>
          </ac:spMkLst>
        </pc:spChg>
        <pc:picChg chg="add del mod">
          <ac:chgData name="alexaytov96@gmail.com" userId="af96e71a5be198f7" providerId="LiveId" clId="{28D92BC7-C1EE-498C-998F-F6B7116D5E33}" dt="2022-06-26T15:31:27.769" v="5880" actId="21"/>
          <ac:picMkLst>
            <pc:docMk/>
            <pc:sldMk cId="147348093" sldId="272"/>
            <ac:picMk id="5" creationId="{945CEAEE-C90E-4EAF-8DEA-066A205E7CC7}"/>
          </ac:picMkLst>
        </pc:picChg>
        <pc:picChg chg="add del mod">
          <ac:chgData name="alexaytov96@gmail.com" userId="af96e71a5be198f7" providerId="LiveId" clId="{28D92BC7-C1EE-498C-998F-F6B7116D5E33}" dt="2022-06-26T15:31:27.769" v="5880" actId="21"/>
          <ac:picMkLst>
            <pc:docMk/>
            <pc:sldMk cId="147348093" sldId="272"/>
            <ac:picMk id="6" creationId="{CB1CDEC5-7D19-4685-8368-AB979896F40D}"/>
          </ac:picMkLst>
        </pc:picChg>
        <pc:picChg chg="add del mod">
          <ac:chgData name="alexaytov96@gmail.com" userId="af96e71a5be198f7" providerId="LiveId" clId="{28D92BC7-C1EE-498C-998F-F6B7116D5E33}" dt="2022-06-26T15:31:27.769" v="5880" actId="21"/>
          <ac:picMkLst>
            <pc:docMk/>
            <pc:sldMk cId="147348093" sldId="272"/>
            <ac:picMk id="7" creationId="{74905D31-0C7D-4D68-AD51-AB13399E6148}"/>
          </ac:picMkLst>
        </pc:picChg>
        <pc:picChg chg="add mod modCrop">
          <ac:chgData name="alexaytov96@gmail.com" userId="af96e71a5be198f7" providerId="LiveId" clId="{28D92BC7-C1EE-498C-998F-F6B7116D5E33}" dt="2022-07-03T19:59:09.539" v="6336" actId="1076"/>
          <ac:picMkLst>
            <pc:docMk/>
            <pc:sldMk cId="147348093" sldId="272"/>
            <ac:picMk id="8" creationId="{FC69C859-EF50-44E9-87FD-0DD987359DAB}"/>
          </ac:picMkLst>
        </pc:picChg>
        <pc:picChg chg="add mod modCrop">
          <ac:chgData name="alexaytov96@gmail.com" userId="af96e71a5be198f7" providerId="LiveId" clId="{28D92BC7-C1EE-498C-998F-F6B7116D5E33}" dt="2022-07-03T19:59:02.819" v="6335" actId="1076"/>
          <ac:picMkLst>
            <pc:docMk/>
            <pc:sldMk cId="147348093" sldId="272"/>
            <ac:picMk id="10" creationId="{2BE457A2-6808-49F6-8325-1563E42FB9D8}"/>
          </ac:picMkLst>
        </pc:picChg>
        <pc:picChg chg="add mod modCrop">
          <ac:chgData name="alexaytov96@gmail.com" userId="af96e71a5be198f7" providerId="LiveId" clId="{28D92BC7-C1EE-498C-998F-F6B7116D5E33}" dt="2022-07-03T19:59:24.030" v="6338" actId="1076"/>
          <ac:picMkLst>
            <pc:docMk/>
            <pc:sldMk cId="147348093" sldId="272"/>
            <ac:picMk id="12" creationId="{185A6BBE-B8AF-46FC-BEBA-F169A9B6EA89}"/>
          </ac:picMkLst>
        </pc:picChg>
        <pc:picChg chg="add mod">
          <ac:chgData name="alexaytov96@gmail.com" userId="af96e71a5be198f7" providerId="LiveId" clId="{28D92BC7-C1EE-498C-998F-F6B7116D5E33}" dt="2022-07-03T19:59:01.639" v="6334" actId="1076"/>
          <ac:picMkLst>
            <pc:docMk/>
            <pc:sldMk cId="147348093" sldId="272"/>
            <ac:picMk id="13" creationId="{1B9C967A-0FD9-49DA-A5EA-4256F45CA4C8}"/>
          </ac:picMkLst>
        </pc:picChg>
        <pc:picChg chg="add mod">
          <ac:chgData name="alexaytov96@gmail.com" userId="af96e71a5be198f7" providerId="LiveId" clId="{28D92BC7-C1EE-498C-998F-F6B7116D5E33}" dt="2022-07-03T19:58:52.849" v="6332" actId="1076"/>
          <ac:picMkLst>
            <pc:docMk/>
            <pc:sldMk cId="147348093" sldId="272"/>
            <ac:picMk id="14" creationId="{CCB9BC67-3839-4222-BC56-FD69C89D44B3}"/>
          </ac:picMkLst>
        </pc:picChg>
        <pc:picChg chg="add mod">
          <ac:chgData name="alexaytov96@gmail.com" userId="af96e71a5be198f7" providerId="LiveId" clId="{28D92BC7-C1EE-498C-998F-F6B7116D5E33}" dt="2022-07-03T19:59:18.899" v="6337" actId="1076"/>
          <ac:picMkLst>
            <pc:docMk/>
            <pc:sldMk cId="147348093" sldId="272"/>
            <ac:picMk id="15" creationId="{CBB44FCC-C93A-42E2-9E9E-6B6929919021}"/>
          </ac:picMkLst>
        </pc:picChg>
        <pc:picChg chg="del">
          <ac:chgData name="alexaytov96@gmail.com" userId="af96e71a5be198f7" providerId="LiveId" clId="{28D92BC7-C1EE-498C-998F-F6B7116D5E33}" dt="2022-06-20T10:58:25.572" v="3252" actId="21"/>
          <ac:picMkLst>
            <pc:docMk/>
            <pc:sldMk cId="147348093" sldId="272"/>
            <ac:picMk id="1026" creationId="{FB56B1A3-A19A-4736-977D-53F328554D22}"/>
          </ac:picMkLst>
        </pc:picChg>
      </pc:sldChg>
      <pc:sldChg chg="addSp delSp modSp add mod ord delAnim modAnim">
        <pc:chgData name="alexaytov96@gmail.com" userId="af96e71a5be198f7" providerId="LiveId" clId="{28D92BC7-C1EE-498C-998F-F6B7116D5E33}" dt="2022-07-10T14:17:45.368" v="7694" actId="20577"/>
        <pc:sldMkLst>
          <pc:docMk/>
          <pc:sldMk cId="741956699" sldId="273"/>
        </pc:sldMkLst>
        <pc:spChg chg="mod">
          <ac:chgData name="alexaytov96@gmail.com" userId="af96e71a5be198f7" providerId="LiveId" clId="{28D92BC7-C1EE-498C-998F-F6B7116D5E33}" dt="2022-06-26T15:16:26.785" v="5563" actId="313"/>
          <ac:spMkLst>
            <pc:docMk/>
            <pc:sldMk cId="741956699" sldId="273"/>
            <ac:spMk id="2" creationId="{4584FC93-167A-47FA-913B-6E199FDB3313}"/>
          </ac:spMkLst>
        </pc:spChg>
        <pc:spChg chg="mod">
          <ac:chgData name="alexaytov96@gmail.com" userId="af96e71a5be198f7" providerId="LiveId" clId="{28D92BC7-C1EE-498C-998F-F6B7116D5E33}" dt="2022-07-10T14:17:45.368" v="7694" actId="20577"/>
          <ac:spMkLst>
            <pc:docMk/>
            <pc:sldMk cId="741956699" sldId="273"/>
            <ac:spMk id="4" creationId="{7D84814C-C5DF-437D-9C7C-B3639398AA9F}"/>
          </ac:spMkLst>
        </pc:spChg>
        <pc:picChg chg="add del mod">
          <ac:chgData name="alexaytov96@gmail.com" userId="af96e71a5be198f7" providerId="LiveId" clId="{28D92BC7-C1EE-498C-998F-F6B7116D5E33}" dt="2022-06-26T12:47:02.085" v="5159" actId="478"/>
          <ac:picMkLst>
            <pc:docMk/>
            <pc:sldMk cId="741956699" sldId="273"/>
            <ac:picMk id="5" creationId="{5B08AFF9-2279-4B6B-BC37-F003B9974A1D}"/>
          </ac:picMkLst>
        </pc:picChg>
        <pc:picChg chg="add del mod">
          <ac:chgData name="alexaytov96@gmail.com" userId="af96e71a5be198f7" providerId="LiveId" clId="{28D92BC7-C1EE-498C-998F-F6B7116D5E33}" dt="2022-06-26T12:47:02.085" v="5159" actId="478"/>
          <ac:picMkLst>
            <pc:docMk/>
            <pc:sldMk cId="741956699" sldId="273"/>
            <ac:picMk id="7" creationId="{8177C4DE-4BEE-4818-BCDE-48407AA204B2}"/>
          </ac:picMkLst>
        </pc:picChg>
        <pc:picChg chg="add mod">
          <ac:chgData name="alexaytov96@gmail.com" userId="af96e71a5be198f7" providerId="LiveId" clId="{28D92BC7-C1EE-498C-998F-F6B7116D5E33}" dt="2022-07-10T13:56:43.668" v="7554" actId="1076"/>
          <ac:picMkLst>
            <pc:docMk/>
            <pc:sldMk cId="741956699" sldId="273"/>
            <ac:picMk id="7" creationId="{B6A36AE0-EA97-4E7B-B2AA-CF34A6195907}"/>
          </ac:picMkLst>
        </pc:picChg>
        <pc:picChg chg="add del mod">
          <ac:chgData name="alexaytov96@gmail.com" userId="af96e71a5be198f7" providerId="LiveId" clId="{28D92BC7-C1EE-498C-998F-F6B7116D5E33}" dt="2022-06-26T15:33:31.840" v="5899" actId="21"/>
          <ac:picMkLst>
            <pc:docMk/>
            <pc:sldMk cId="741956699" sldId="273"/>
            <ac:picMk id="8" creationId="{E1EDAF99-B38F-4AA0-A74B-91320C56A207}"/>
          </ac:picMkLst>
        </pc:picChg>
        <pc:picChg chg="add del mod">
          <ac:chgData name="alexaytov96@gmail.com" userId="af96e71a5be198f7" providerId="LiveId" clId="{28D92BC7-C1EE-498C-998F-F6B7116D5E33}" dt="2022-06-26T12:47:02.085" v="5159" actId="478"/>
          <ac:picMkLst>
            <pc:docMk/>
            <pc:sldMk cId="741956699" sldId="273"/>
            <ac:picMk id="9" creationId="{14AE3E68-FF46-44AE-BD26-0A008545188F}"/>
          </ac:picMkLst>
        </pc:picChg>
        <pc:picChg chg="add del mod">
          <ac:chgData name="alexaytov96@gmail.com" userId="af96e71a5be198f7" providerId="LiveId" clId="{28D92BC7-C1EE-498C-998F-F6B7116D5E33}" dt="2022-06-26T15:33:31.840" v="5899" actId="21"/>
          <ac:picMkLst>
            <pc:docMk/>
            <pc:sldMk cId="741956699" sldId="273"/>
            <ac:picMk id="9" creationId="{651C7FD5-5611-41C1-B3A3-389BEE7F3E95}"/>
          </ac:picMkLst>
        </pc:picChg>
        <pc:picChg chg="add del mod">
          <ac:chgData name="alexaytov96@gmail.com" userId="af96e71a5be198f7" providerId="LiveId" clId="{28D92BC7-C1EE-498C-998F-F6B7116D5E33}" dt="2022-06-26T15:33:31.840" v="5899" actId="21"/>
          <ac:picMkLst>
            <pc:docMk/>
            <pc:sldMk cId="741956699" sldId="273"/>
            <ac:picMk id="10" creationId="{4F5CD4C6-4727-492B-ABA4-08160001F575}"/>
          </ac:picMkLst>
        </pc:picChg>
        <pc:picChg chg="add del mod modCrop">
          <ac:chgData name="alexaytov96@gmail.com" userId="af96e71a5be198f7" providerId="LiveId" clId="{28D92BC7-C1EE-498C-998F-F6B7116D5E33}" dt="2022-06-26T15:29:23.148" v="5868" actId="21"/>
          <ac:picMkLst>
            <pc:docMk/>
            <pc:sldMk cId="741956699" sldId="273"/>
            <ac:picMk id="11" creationId="{56D3780E-9078-45E0-928F-CD4F43CC58C4}"/>
          </ac:picMkLst>
        </pc:picChg>
        <pc:picChg chg="add mod">
          <ac:chgData name="alexaytov96@gmail.com" userId="af96e71a5be198f7" providerId="LiveId" clId="{28D92BC7-C1EE-498C-998F-F6B7116D5E33}" dt="2022-06-26T15:42:02.248" v="5986" actId="14100"/>
          <ac:picMkLst>
            <pc:docMk/>
            <pc:sldMk cId="741956699" sldId="273"/>
            <ac:picMk id="12" creationId="{53F70DF3-0540-4DED-B2C9-3E6D4EDF252A}"/>
          </ac:picMkLst>
        </pc:picChg>
        <pc:picChg chg="add del mod modCrop">
          <ac:chgData name="alexaytov96@gmail.com" userId="af96e71a5be198f7" providerId="LiveId" clId="{28D92BC7-C1EE-498C-998F-F6B7116D5E33}" dt="2022-06-26T15:29:23.148" v="5868" actId="21"/>
          <ac:picMkLst>
            <pc:docMk/>
            <pc:sldMk cId="741956699" sldId="273"/>
            <ac:picMk id="13" creationId="{B5D2DF4F-42CC-4167-AAA9-914A404D1874}"/>
          </ac:picMkLst>
        </pc:picChg>
        <pc:picChg chg="add mod">
          <ac:chgData name="alexaytov96@gmail.com" userId="af96e71a5be198f7" providerId="LiveId" clId="{28D92BC7-C1EE-498C-998F-F6B7116D5E33}" dt="2022-06-26T15:42:06.298" v="5987" actId="1076"/>
          <ac:picMkLst>
            <pc:docMk/>
            <pc:sldMk cId="741956699" sldId="273"/>
            <ac:picMk id="14" creationId="{B3D70C0C-0231-4CE2-9869-CF851AA4E365}"/>
          </ac:picMkLst>
        </pc:picChg>
        <pc:picChg chg="add del mod modCrop">
          <ac:chgData name="alexaytov96@gmail.com" userId="af96e71a5be198f7" providerId="LiveId" clId="{28D92BC7-C1EE-498C-998F-F6B7116D5E33}" dt="2022-06-26T15:29:23.148" v="5868" actId="21"/>
          <ac:picMkLst>
            <pc:docMk/>
            <pc:sldMk cId="741956699" sldId="273"/>
            <ac:picMk id="15" creationId="{29DD9FD6-FF14-4B4E-8ECA-DF586203D827}"/>
          </ac:picMkLst>
        </pc:picChg>
        <pc:picChg chg="add mod">
          <ac:chgData name="alexaytov96@gmail.com" userId="af96e71a5be198f7" providerId="LiveId" clId="{28D92BC7-C1EE-498C-998F-F6B7116D5E33}" dt="2022-06-26T15:42:08.630" v="5988" actId="1076"/>
          <ac:picMkLst>
            <pc:docMk/>
            <pc:sldMk cId="741956699" sldId="273"/>
            <ac:picMk id="16" creationId="{D6D06668-4845-43C9-AD0F-AEEAF2054AF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F81CEA5-62FD-4C83-BDE3-91DFB9827D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A1CBFD-6AD0-48C4-B91B-58830F6F4C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69721-F543-4A6C-BF9D-65D7CC540427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E55D22-46A3-4B8C-AD40-252FE7896C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70DCEF-9071-4B17-801B-37B4465C8E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90168E-626C-4E60-93C0-A00D2560946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3477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32326A-4C88-4AFB-AA5B-5919D81DFF5B}" type="datetimeFigureOut">
              <a:rPr lang="en-US" smtClean="0"/>
              <a:t>7/12/2022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B3AB32-59DF-41F1-9618-EDFBF50496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80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0470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343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86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619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028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295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139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422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585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B3AB32-59DF-41F1-9618-EDFBF504962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32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018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701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526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981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290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16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57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31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690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29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80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2855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spec.openapis.org/oas/v3.1.0.html" TargetMode="External"/><Relationship Id="rId13" Type="http://schemas.openxmlformats.org/officeDocument/2006/relationships/hyperlink" Target="https://anymindgroup.com/news/tech-blog/15380/" TargetMode="External"/><Relationship Id="rId3" Type="http://schemas.openxmlformats.org/officeDocument/2006/relationships/hyperlink" Target="https://www.devopsschool.com/blog/top-50-interview-questions-and-answers-of-apache-kafka/" TargetMode="External"/><Relationship Id="rId7" Type="http://schemas.openxmlformats.org/officeDocument/2006/relationships/hyperlink" Target="https://kafka.apache.org/intro" TargetMode="External"/><Relationship Id="rId12" Type="http://schemas.openxmlformats.org/officeDocument/2006/relationships/hyperlink" Target="https://medium.com/geekculture/angular-a-beginners-guide-f8cd9ee7325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afka.apache.org/documentation/streams/" TargetMode="External"/><Relationship Id="rId11" Type="http://schemas.openxmlformats.org/officeDocument/2006/relationships/hyperlink" Target="https://dev.to/maddy/spring-boot-architecture-547i" TargetMode="External"/><Relationship Id="rId5" Type="http://schemas.openxmlformats.org/officeDocument/2006/relationships/hyperlink" Target="https://developers.google.com/protocol-buffers/docs/overview" TargetMode="External"/><Relationship Id="rId10" Type="http://schemas.openxmlformats.org/officeDocument/2006/relationships/hyperlink" Target="https://www.wikidata.org/wiki/Q139941#/media/File:Apache_Maven_logo.svg" TargetMode="External"/><Relationship Id="rId4" Type="http://schemas.openxmlformats.org/officeDocument/2006/relationships/hyperlink" Target="https://kafka.apache.org/31/documentation.html" TargetMode="External"/><Relationship Id="rId9" Type="http://schemas.openxmlformats.org/officeDocument/2006/relationships/hyperlink" Target="https://sapui5.hana.ondemand.com/sdk/test-resources/sap/m/demokit/iconExplorer/webapp/index.html#/overview/SAP-icons/?tab=grid" TargetMode="External"/><Relationship Id="rId14" Type="http://schemas.openxmlformats.org/officeDocument/2006/relationships/hyperlink" Target="https://medium.com/hutan-rimba/java-programming-part-1-3fcaeb526f7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3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93D4EDA-58E0-40CC-B3CA-14CDEB349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Digital Connections">
            <a:extLst>
              <a:ext uri="{FF2B5EF4-FFF2-40B4-BE49-F238E27FC236}">
                <a16:creationId xmlns:a16="http://schemas.microsoft.com/office/drawing/2014/main" id="{3840F91C-EDD0-4D4E-A4AB-E6C77856C8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65" t="9091" r="3502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AA9EB0BC-A85E-4C26-B355-5DFCEF6CC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534" y="453643"/>
            <a:ext cx="11298933" cy="98554"/>
            <a:chOff x="446534" y="453643"/>
            <a:chExt cx="11298933" cy="9855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643E56B-BD42-413D-B17D-7958270F5D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6534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6C04F74-9467-4FA5-95DC-8D481A297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2147" y="453643"/>
              <a:ext cx="3703320" cy="985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73DE1C3-5C37-42E9-A3F0-256F193832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4A2E7EC3-E07C-46CE-9B25-41865A506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732" y="4428067"/>
            <a:ext cx="11260667" cy="1962497"/>
          </a:xfrm>
          <a:prstGeom prst="rect">
            <a:avLst/>
          </a:prstGeom>
          <a:solidFill>
            <a:schemeClr val="accent1">
              <a:alpha val="97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C5318-1A1E-49D0-B2E2-A4B0FA9E8A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1" y="4572000"/>
            <a:ext cx="10993549" cy="1047750"/>
          </a:xfrm>
        </p:spPr>
        <p:txBody>
          <a:bodyPr>
            <a:noAutofit/>
          </a:bodyPr>
          <a:lstStyle/>
          <a:p>
            <a:r>
              <a:rPr lang="bg-BG" dirty="0">
                <a:solidFill>
                  <a:schemeClr val="bg1"/>
                </a:solidFill>
              </a:rPr>
              <a:t>Инфраструктура за пренасяне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bg-BG" dirty="0">
                <a:solidFill>
                  <a:schemeClr val="bg1"/>
                </a:solidFill>
              </a:rPr>
              <a:t>и обработка на данни като Интернет услуга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B6CF59-4E5B-494D-A2F7-97ADD01E6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4" y="5611057"/>
            <a:ext cx="10993546" cy="484822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rgbClr val="7CEBFF"/>
                </a:solidFill>
              </a:rPr>
              <a:t>Изработил: Александър </a:t>
            </a:r>
            <a:r>
              <a:rPr lang="bg-BG" dirty="0" err="1">
                <a:solidFill>
                  <a:srgbClr val="7CEBFF"/>
                </a:solidFill>
              </a:rPr>
              <a:t>евгениев</a:t>
            </a:r>
            <a:r>
              <a:rPr lang="bg-BG" dirty="0">
                <a:solidFill>
                  <a:srgbClr val="7CEBFF"/>
                </a:solidFill>
              </a:rPr>
              <a:t> </a:t>
            </a:r>
            <a:r>
              <a:rPr lang="bg-BG" dirty="0" err="1">
                <a:solidFill>
                  <a:srgbClr val="7CEBFF"/>
                </a:solidFill>
              </a:rPr>
              <a:t>айтов</a:t>
            </a:r>
            <a:endParaRPr lang="en-US" dirty="0">
              <a:solidFill>
                <a:srgbClr val="7CEB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70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4FC93-167A-47FA-913B-6E199FDB3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Приложения на </a:t>
            </a:r>
            <a:r>
              <a:rPr lang="en-US" dirty="0"/>
              <a:t>Move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807FF-1360-4B35-B033-439D14F42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5"/>
            <a:ext cx="11029615" cy="4533571"/>
          </a:xfrm>
        </p:spPr>
        <p:txBody>
          <a:bodyPr anchor="t" anchorCtr="0">
            <a:normAutofit/>
          </a:bodyPr>
          <a:lstStyle/>
          <a:p>
            <a:r>
              <a:rPr lang="bg-BG" dirty="0"/>
              <a:t>Проследяване и мониториране на състоянието на различни обекти</a:t>
            </a:r>
          </a:p>
          <a:p>
            <a:r>
              <a:rPr lang="bg-BG" dirty="0"/>
              <a:t>Продължително четене и анализиране на данни от сензори в интернет на нещата устройства</a:t>
            </a:r>
          </a:p>
          <a:p>
            <a:r>
              <a:rPr lang="bg-BG" dirty="0"/>
              <a:t>Съхранение и реагиране в реално време на данни за клиентски взаимодействия</a:t>
            </a:r>
          </a:p>
          <a:p>
            <a:r>
              <a:rPr lang="bg-BG" dirty="0"/>
              <a:t>Съхранение, свързване и предоставяне на достъп до данни от различни дивизии в дадено предприятие</a:t>
            </a:r>
          </a:p>
          <a:p>
            <a:r>
              <a:rPr lang="bg-BG" dirty="0"/>
              <a:t>Събиране, съхранение и анализ на метрики и събития от една или няколко системи</a:t>
            </a:r>
          </a:p>
          <a:p>
            <a:r>
              <a:rPr lang="bg-BG" dirty="0"/>
              <a:t>Фондация за платформи за данни, микроуслуги и архитектури създадени около събития</a:t>
            </a:r>
          </a:p>
          <a:p>
            <a:endParaRPr lang="bg-BG" dirty="0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A4C534B4-0AAA-4797-A92E-84CA64376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640" y="4813134"/>
            <a:ext cx="1838074" cy="175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>
            <a:extLst>
              <a:ext uri="{FF2B5EF4-FFF2-40B4-BE49-F238E27FC236}">
                <a16:creationId xmlns:a16="http://schemas.microsoft.com/office/drawing/2014/main" id="{0201026C-3A8C-4AE6-A3A2-1D7EE9D97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4923" y="4813134"/>
            <a:ext cx="1838074" cy="175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B17F9B41-DC56-4B69-857D-6C3F72F05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57" y="4813134"/>
            <a:ext cx="1838074" cy="1758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51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807FF-1360-4B35-B033-439D14F422E5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0" y="0"/>
            <a:ext cx="12192000" cy="6858000"/>
          </a:xfrm>
        </p:spPr>
        <p:txBody>
          <a:bodyPr anchor="ctr" anchorCtr="0">
            <a:normAutofit/>
          </a:bodyPr>
          <a:lstStyle/>
          <a:p>
            <a:pPr marL="0" indent="0" algn="ctr">
              <a:buNone/>
            </a:pPr>
            <a:r>
              <a:rPr lang="bg-BG" sz="4800" dirty="0">
                <a:latin typeface="+mj-lt"/>
              </a:rPr>
              <a:t>ДЕМОНСТРАЦИЯ</a:t>
            </a:r>
            <a:endParaRPr lang="en-US" sz="4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20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4FC93-167A-47FA-913B-6E199FDB3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Използвани източници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807FF-1360-4B35-B033-439D14F42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4358527"/>
          </a:xfrm>
        </p:spPr>
        <p:txBody>
          <a:bodyPr anchor="t" anchorCtr="0">
            <a:normAutofit fontScale="92500" lnSpcReduction="20000"/>
          </a:bodyPr>
          <a:lstStyle/>
          <a:p>
            <a:r>
              <a:rPr lang="en-US" dirty="0">
                <a:hlinkClick r:id="rId3"/>
              </a:rPr>
              <a:t>https://www.devopsschool.com/blog/top-50-interview-questions-and-answers-of-apache-kafka/</a:t>
            </a:r>
            <a:endParaRPr lang="en-US" dirty="0"/>
          </a:p>
          <a:p>
            <a:r>
              <a:rPr lang="en-US" dirty="0">
                <a:hlinkClick r:id="rId4"/>
              </a:rPr>
              <a:t>https://kafka.apache.org/31/documentation.html</a:t>
            </a:r>
            <a:endParaRPr lang="en-US" dirty="0"/>
          </a:p>
          <a:p>
            <a:r>
              <a:rPr lang="en-US" dirty="0">
                <a:hlinkClick r:id="rId5"/>
              </a:rPr>
              <a:t>https://developers.google.com/protocol-buffers/docs/overview</a:t>
            </a:r>
            <a:endParaRPr lang="en-US" dirty="0"/>
          </a:p>
          <a:p>
            <a:r>
              <a:rPr lang="en-US" dirty="0">
                <a:hlinkClick r:id="rId6"/>
              </a:rPr>
              <a:t>https://kafka.apache.org/documentation/streams/</a:t>
            </a:r>
            <a:endParaRPr lang="en-US" dirty="0"/>
          </a:p>
          <a:p>
            <a:r>
              <a:rPr lang="en-US" dirty="0">
                <a:hlinkClick r:id="rId7"/>
              </a:rPr>
              <a:t>https://kafka.apache.org/intro</a:t>
            </a:r>
            <a:endParaRPr lang="en-US" dirty="0"/>
          </a:p>
          <a:p>
            <a:r>
              <a:rPr lang="en-US" dirty="0">
                <a:hlinkClick r:id="rId8"/>
              </a:rPr>
              <a:t>https://spec.openapis.org/oas/v3.1.0.html</a:t>
            </a:r>
            <a:endParaRPr lang="en-US" dirty="0"/>
          </a:p>
          <a:p>
            <a:r>
              <a:rPr lang="en-US" dirty="0">
                <a:hlinkClick r:id="rId9"/>
              </a:rPr>
              <a:t>https://sapui5.hana.ondemand.com/sdk/test-resources/sap/m/demokit/iconExplorer/webapp/index.html#/overview/SAP-icons/?tab=grid</a:t>
            </a:r>
            <a:endParaRPr lang="en-US" dirty="0"/>
          </a:p>
          <a:p>
            <a:r>
              <a:rPr lang="en-US" dirty="0">
                <a:hlinkClick r:id="rId10"/>
              </a:rPr>
              <a:t>https://www.wikidata.org/wiki/Q139941#/media/File:Apache_Maven_logo.svg</a:t>
            </a:r>
            <a:endParaRPr lang="en-US" dirty="0"/>
          </a:p>
          <a:p>
            <a:r>
              <a:rPr lang="en-US" dirty="0">
                <a:hlinkClick r:id="rId11"/>
              </a:rPr>
              <a:t>https://dev.to/maddy/spring-boot-architecture-547i</a:t>
            </a:r>
            <a:endParaRPr lang="en-US" dirty="0"/>
          </a:p>
          <a:p>
            <a:r>
              <a:rPr lang="en-US" dirty="0">
                <a:hlinkClick r:id="rId12"/>
              </a:rPr>
              <a:t>https://medium.com/geekculture/angular-a-beginners-guide-f8cd9ee7325</a:t>
            </a:r>
            <a:endParaRPr lang="en-US" dirty="0"/>
          </a:p>
          <a:p>
            <a:r>
              <a:rPr lang="en-US" dirty="0">
                <a:hlinkClick r:id="rId13"/>
              </a:rPr>
              <a:t>https://anymindgroup.com/news/tech-blog/15380/</a:t>
            </a:r>
            <a:endParaRPr lang="en-US" dirty="0"/>
          </a:p>
          <a:p>
            <a:r>
              <a:rPr lang="en-US" dirty="0">
                <a:hlinkClick r:id="rId14"/>
              </a:rPr>
              <a:t>https://medium.com/hutan-rimba/java-programming-part-1-3fcaeb526f7f</a:t>
            </a:r>
            <a:endParaRPr lang="bg-B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38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55ACD-630F-41D0-A607-7D4455219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Съдържание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0C877-B52C-4C18-A760-065753F92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865302"/>
          </a:xfrm>
        </p:spPr>
        <p:txBody>
          <a:bodyPr>
            <a:normAutofit lnSpcReduction="10000"/>
          </a:bodyPr>
          <a:lstStyle/>
          <a:p>
            <a:r>
              <a:rPr lang="bg-BG" dirty="0"/>
              <a:t>Инфраструктура за пренасяне и обработка на данни като интернет услуга – приложението </a:t>
            </a:r>
            <a:r>
              <a:rPr lang="en-US" dirty="0"/>
              <a:t>Move</a:t>
            </a:r>
            <a:endParaRPr lang="bg-BG" dirty="0"/>
          </a:p>
          <a:p>
            <a:r>
              <a:rPr lang="en-US" dirty="0"/>
              <a:t>Move – </a:t>
            </a:r>
            <a:r>
              <a:rPr lang="bg-BG" dirty="0"/>
              <a:t>основна функционалност</a:t>
            </a:r>
          </a:p>
          <a:p>
            <a:r>
              <a:rPr lang="en-US" dirty="0"/>
              <a:t>Move</a:t>
            </a:r>
            <a:r>
              <a:rPr lang="bg-BG" dirty="0"/>
              <a:t> микроуслуги – комуникация</a:t>
            </a:r>
          </a:p>
          <a:p>
            <a:r>
              <a:rPr lang="en-US" dirty="0"/>
              <a:t>Move </a:t>
            </a:r>
            <a:r>
              <a:rPr lang="bg-BG" dirty="0"/>
              <a:t>микроуслуги – задачи</a:t>
            </a:r>
          </a:p>
          <a:p>
            <a:r>
              <a:rPr lang="en-US" dirty="0"/>
              <a:t>Move </a:t>
            </a:r>
            <a:r>
              <a:rPr lang="bg-BG" dirty="0"/>
              <a:t>графичен потребителски интерфейс</a:t>
            </a:r>
            <a:endParaRPr lang="en-US" dirty="0"/>
          </a:p>
          <a:p>
            <a:r>
              <a:rPr lang="en-US" dirty="0" err="1"/>
              <a:t>OpenAPI</a:t>
            </a:r>
            <a:r>
              <a:rPr lang="bg-BG" dirty="0"/>
              <a:t> в </a:t>
            </a:r>
            <a:r>
              <a:rPr lang="en-US" dirty="0"/>
              <a:t>Move</a:t>
            </a:r>
          </a:p>
          <a:p>
            <a:r>
              <a:rPr lang="en-US" dirty="0"/>
              <a:t>Apache Kafka </a:t>
            </a:r>
            <a:r>
              <a:rPr lang="bg-BG" dirty="0"/>
              <a:t>в </a:t>
            </a:r>
            <a:r>
              <a:rPr lang="en-US" dirty="0"/>
              <a:t>Move</a:t>
            </a:r>
            <a:endParaRPr lang="bg-BG" dirty="0"/>
          </a:p>
          <a:p>
            <a:r>
              <a:rPr lang="bg-BG" dirty="0"/>
              <a:t>Приложения на </a:t>
            </a:r>
            <a:r>
              <a:rPr lang="en-US" dirty="0"/>
              <a:t>Move</a:t>
            </a:r>
            <a:endParaRPr lang="bg-BG" dirty="0"/>
          </a:p>
          <a:p>
            <a:r>
              <a:rPr lang="bg-BG" dirty="0"/>
              <a:t>Демонстрация</a:t>
            </a:r>
          </a:p>
          <a:p>
            <a:r>
              <a:rPr lang="bg-BG" dirty="0"/>
              <a:t>Използвани източници</a:t>
            </a:r>
          </a:p>
        </p:txBody>
      </p:sp>
    </p:spTree>
    <p:extLst>
      <p:ext uri="{BB962C8B-B14F-4D97-AF65-F5344CB8AC3E}">
        <p14:creationId xmlns:p14="http://schemas.microsoft.com/office/powerpoint/2010/main" val="44715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4FC93-167A-47FA-913B-6E199FDB3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инфраструктура за пренасяне и обработка на данни КАТО интернет услуга</a:t>
            </a:r>
            <a:r>
              <a:rPr lang="en-US" dirty="0"/>
              <a:t> – </a:t>
            </a:r>
            <a:r>
              <a:rPr lang="bg-BG" dirty="0"/>
              <a:t>Приложението </a:t>
            </a:r>
            <a:r>
              <a:rPr lang="en-US" dirty="0"/>
              <a:t>Move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807FF-1360-4B35-B033-439D14F42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4677504"/>
          </a:xfrm>
        </p:spPr>
        <p:txBody>
          <a:bodyPr anchor="ctr" anchorCtr="0">
            <a:normAutofit/>
          </a:bodyPr>
          <a:lstStyle/>
          <a:p>
            <a:r>
              <a:rPr lang="en-US" dirty="0"/>
              <a:t>Move </a:t>
            </a:r>
            <a:r>
              <a:rPr lang="bg-BG" dirty="0"/>
              <a:t>предоставя инфраструктура за пренасяне и обработка на данни като интернет услуга</a:t>
            </a:r>
          </a:p>
          <a:p>
            <a:pPr lvl="1"/>
            <a:r>
              <a:rPr lang="bg-BG" dirty="0"/>
              <a:t>Хоризонтално и вертикално скалируема</a:t>
            </a:r>
          </a:p>
          <a:p>
            <a:pPr lvl="1"/>
            <a:r>
              <a:rPr lang="bg-BG" dirty="0"/>
              <a:t>Устойчива на грешки</a:t>
            </a:r>
          </a:p>
          <a:p>
            <a:pPr lvl="1"/>
            <a:r>
              <a:rPr lang="bg-BG" dirty="0"/>
              <a:t>Дистрибутирана</a:t>
            </a:r>
          </a:p>
          <a:p>
            <a:r>
              <a:rPr lang="bg-BG" dirty="0"/>
              <a:t>Основни </a:t>
            </a:r>
            <a:r>
              <a:rPr lang="en-US" dirty="0"/>
              <a:t>Move</a:t>
            </a:r>
            <a:r>
              <a:rPr lang="bg-BG" dirty="0"/>
              <a:t> ресурси</a:t>
            </a:r>
          </a:p>
          <a:p>
            <a:pPr lvl="1"/>
            <a:r>
              <a:rPr lang="bg-BG" dirty="0"/>
              <a:t>Производители, потоци от данни и консуматори</a:t>
            </a:r>
          </a:p>
          <a:p>
            <a:r>
              <a:rPr lang="bg-BG" dirty="0"/>
              <a:t>Структура</a:t>
            </a:r>
          </a:p>
          <a:p>
            <a:pPr lvl="1"/>
            <a:r>
              <a:rPr lang="bg-BG" dirty="0"/>
              <a:t>Микроуслуги</a:t>
            </a:r>
          </a:p>
          <a:p>
            <a:pPr lvl="2"/>
            <a:r>
              <a:rPr lang="en-US" dirty="0"/>
              <a:t>Apache Maven</a:t>
            </a:r>
            <a:r>
              <a:rPr lang="bg-BG" dirty="0"/>
              <a:t>, </a:t>
            </a:r>
            <a:r>
              <a:rPr lang="en-US" dirty="0"/>
              <a:t>Spring Boot, Spring Web</a:t>
            </a:r>
            <a:r>
              <a:rPr lang="bg-BG" dirty="0"/>
              <a:t> и</a:t>
            </a:r>
            <a:r>
              <a:rPr lang="en-US" dirty="0"/>
              <a:t> Java</a:t>
            </a:r>
            <a:endParaRPr lang="bg-BG" dirty="0"/>
          </a:p>
          <a:p>
            <a:pPr lvl="1"/>
            <a:r>
              <a:rPr lang="bg-BG" dirty="0"/>
              <a:t>Графичен потребителски интерфейс</a:t>
            </a:r>
          </a:p>
          <a:p>
            <a:pPr lvl="2"/>
            <a:r>
              <a:rPr lang="en-US" dirty="0"/>
              <a:t>Angular</a:t>
            </a:r>
            <a:r>
              <a:rPr lang="bg-BG" dirty="0"/>
              <a:t> едностранно интернет клиент приложение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9A0775A4-5908-4FB6-A373-8E6F82933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670" y="5565663"/>
            <a:ext cx="2367516" cy="59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over image for Spring Boot Architecture">
            <a:extLst>
              <a:ext uri="{FF2B5EF4-FFF2-40B4-BE49-F238E27FC236}">
                <a16:creationId xmlns:a16="http://schemas.microsoft.com/office/drawing/2014/main" id="{50481EA5-7C09-4754-98C7-2EAEDF8BD1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014" y="5404778"/>
            <a:ext cx="2192964" cy="92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Angular | A Beginners Guide | Get Started with Angular in 10 mins | Geek  Culture">
            <a:extLst>
              <a:ext uri="{FF2B5EF4-FFF2-40B4-BE49-F238E27FC236}">
                <a16:creationId xmlns:a16="http://schemas.microsoft.com/office/drawing/2014/main" id="{41D74439-1E0F-4C19-93E1-2B97CD3DD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9512" y="2810940"/>
            <a:ext cx="1975307" cy="1975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E16F14-DCB7-4D5A-95D0-95D72459547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34958" y1="35395" x2="34958" y2="35395"/>
                        <a14:foregroundMark x1="37333" y1="31371" x2="47750" y2="35991"/>
                        <a14:foregroundMark x1="47750" y1="35991" x2="39042" y2="31148"/>
                        <a14:foregroundMark x1="39042" y1="31148" x2="37250" y2="31297"/>
                        <a14:foregroundMark x1="37083" y1="30626" x2="47042" y2="37854"/>
                        <a14:foregroundMark x1="47042" y1="37854" x2="40875" y2="30179"/>
                        <a14:foregroundMark x1="40875" y1="30179" x2="36667" y2="30775"/>
                        <a14:foregroundMark x1="37042" y1="32712" x2="37708" y2="36662"/>
                        <a14:foregroundMark x1="38708" y1="33979" x2="37750" y2="39270"/>
                        <a14:foregroundMark x1="39500" y1="34873" x2="38042" y2="38599"/>
                        <a14:foregroundMark x1="40125" y1="34650" x2="54042" y2="38972"/>
                        <a14:foregroundMark x1="51292" y1="44337" x2="51292" y2="44337"/>
                        <a14:foregroundMark x1="59042" y1="47019" x2="59042" y2="47019"/>
                        <a14:foregroundMark x1="63583" y1="45529" x2="63583" y2="45529"/>
                        <a14:foregroundMark x1="72458" y1="52906" x2="72458" y2="52906"/>
                        <a14:foregroundMark x1="34708" y1="33905" x2="55083" y2="28167"/>
                        <a14:foregroundMark x1="56778" y1="28549" x2="59247" y2="29106"/>
                        <a14:foregroundMark x1="55083" y1="28167" x2="56688" y2="28529"/>
                        <a14:foregroundMark x1="44625" y1="31967" x2="46500" y2="32787"/>
                        <a14:foregroundMark x1="47625" y1="32563" x2="43125" y2="34575"/>
                        <a14:foregroundMark x1="57625" y1="32414" x2="57333" y2="47690"/>
                        <a14:foregroundMark x1="58458" y1="32638" x2="58000" y2="47392"/>
                        <a14:foregroundMark x1="57042" y1="32265" x2="57625" y2="30700"/>
                        <a14:foregroundMark x1="56208" y1="31222" x2="56833" y2="31297"/>
                        <a14:foregroundMark x1="56875" y1="31073" x2="57250" y2="32787"/>
                        <a14:foregroundMark x1="55833" y1="28763" x2="57333" y2="32936"/>
                        <a14:backgroundMark x1="72250" y1="68554" x2="77417" y2="67139"/>
                        <a14:backgroundMark x1="74042" y1="67511" x2="75333" y2="66692"/>
                        <a14:backgroundMark x1="73958" y1="70194" x2="75417" y2="58644"/>
                        <a14:backgroundMark x1="74583" y1="61624" x2="76958" y2="55440"/>
                        <a14:backgroundMark x1="74958" y1="61326" x2="75042" y2="61848"/>
                        <a14:backgroundMark x1="74667" y1="64829" x2="74292" y2="73249"/>
                        <a14:backgroundMark x1="75167" y1="61773" x2="75167" y2="61773"/>
                        <a14:backgroundMark x1="74958" y1="62519" x2="74958" y2="62519"/>
                        <a14:backgroundMark x1="74708" y1="62966" x2="74708" y2="62966"/>
                        <a14:backgroundMark x1="74333" y1="62966" x2="74500" y2="67362"/>
                        <a14:backgroundMark x1="74125" y1="61177" x2="73958" y2="69896"/>
                        <a14:backgroundMark x1="74958" y1="60805" x2="73958" y2="63338"/>
                        <a14:backgroundMark x1="74708" y1="57750" x2="78083" y2="56110"/>
                        <a14:backgroundMark x1="74583" y1="58495" x2="75792" y2="59762"/>
                        <a14:backgroundMark x1="75458" y1="46200" x2="75042" y2="59165"/>
                        <a14:backgroundMark x1="75167" y1="42027" x2="74792" y2="34128"/>
                        <a14:backgroundMark x1="71583" y1="30402" x2="76000" y2="35917"/>
                        <a14:backgroundMark x1="74333" y1="37928" x2="74708" y2="44188"/>
                        <a14:backgroundMark x1="73667" y1="35469" x2="75833" y2="41356"/>
                        <a14:backgroundMark x1="75167" y1="45156" x2="75167" y2="45156"/>
                        <a14:backgroundMark x1="75542" y1="43145" x2="76125" y2="47243"/>
                        <a14:backgroundMark x1="75542" y1="43145" x2="75542" y2="43145"/>
                        <a14:backgroundMark x1="68125" y1="25857" x2="68208" y2="30924"/>
                        <a14:backgroundMark x1="59375" y1="28763" x2="70792" y2="30402"/>
                        <a14:backgroundMark x1="70792" y1="30402" x2="72250" y2="31744"/>
                        <a14:backgroundMark x1="58750" y1="29210" x2="58750" y2="29210"/>
                      </a14:backgroundRemoval>
                    </a14:imgEffect>
                  </a14:imgLayer>
                </a14:imgProps>
              </a:ext>
            </a:extLst>
          </a:blip>
          <a:srcRect t="13124" r="16782" b="26993"/>
          <a:stretch/>
        </p:blipFill>
        <p:spPr>
          <a:xfrm>
            <a:off x="7161996" y="4200285"/>
            <a:ext cx="2620399" cy="10543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D63100-79EA-42AE-B285-633916F613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98447" y="3069881"/>
            <a:ext cx="2367516" cy="133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89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4FC93-167A-47FA-913B-6E199FDB3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MOVE –</a:t>
            </a:r>
            <a:r>
              <a:rPr lang="bg-BG" dirty="0"/>
              <a:t> основна Функционалност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4814C-C5DF-437D-9C7C-B3639398AA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5"/>
            <a:ext cx="5141876" cy="4382230"/>
          </a:xfrm>
        </p:spPr>
        <p:txBody>
          <a:bodyPr anchor="ctr" anchorCtr="0">
            <a:normAutofit/>
          </a:bodyPr>
          <a:lstStyle/>
          <a:p>
            <a:r>
              <a:rPr lang="bg-BG" dirty="0"/>
              <a:t>Потоци от данни</a:t>
            </a:r>
          </a:p>
          <a:p>
            <a:pPr lvl="1"/>
            <a:r>
              <a:rPr lang="bg-BG" dirty="0"/>
              <a:t>Съхраняват всички типове данни</a:t>
            </a:r>
          </a:p>
          <a:p>
            <a:pPr lvl="1"/>
            <a:r>
              <a:rPr lang="bg-BG" dirty="0"/>
              <a:t>Конфигуриране на време за съхранение</a:t>
            </a:r>
            <a:endParaRPr lang="en-US" dirty="0"/>
          </a:p>
          <a:p>
            <a:r>
              <a:rPr lang="bg-BG" dirty="0"/>
              <a:t>Производители</a:t>
            </a:r>
          </a:p>
          <a:p>
            <a:pPr lvl="1"/>
            <a:r>
              <a:rPr lang="bg-BG" dirty="0"/>
              <a:t>Генерират данни в потоци от данни при активация</a:t>
            </a:r>
            <a:endParaRPr lang="en-US" dirty="0"/>
          </a:p>
          <a:p>
            <a:pPr lvl="1"/>
            <a:r>
              <a:rPr lang="bg-BG" dirty="0"/>
              <a:t>Източници на активации</a:t>
            </a:r>
            <a:endParaRPr lang="en-US" dirty="0"/>
          </a:p>
          <a:p>
            <a:pPr lvl="2"/>
            <a:r>
              <a:rPr lang="bg-BG" dirty="0"/>
              <a:t>Източник на данни</a:t>
            </a:r>
            <a:endParaRPr lang="en-US" dirty="0"/>
          </a:p>
          <a:p>
            <a:r>
              <a:rPr lang="bg-BG" dirty="0"/>
              <a:t>Консуматори</a:t>
            </a:r>
          </a:p>
          <a:p>
            <a:pPr lvl="1"/>
            <a:r>
              <a:rPr lang="bg-BG" dirty="0"/>
              <a:t>Изпълняват условни действия при четене на данни от потоци от данни</a:t>
            </a:r>
            <a:endParaRPr lang="en-US" dirty="0"/>
          </a:p>
          <a:p>
            <a:pPr lvl="1"/>
            <a:r>
              <a:rPr lang="bg-BG" dirty="0"/>
              <a:t>Групи от условия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A36AE0-EA97-4E7B-B2AA-CF34A61959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029" y="2763341"/>
            <a:ext cx="6520533" cy="321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95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4FC93-167A-47FA-913B-6E199FDB3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Move</a:t>
            </a:r>
            <a:r>
              <a:rPr lang="bg-BG" dirty="0"/>
              <a:t> Микроуслуги – комуникация</a:t>
            </a:r>
            <a:endParaRPr 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5F27F90A-076E-4E5D-A842-361C0F52E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992" y="2107783"/>
            <a:ext cx="7436017" cy="438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98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4FC93-167A-47FA-913B-6E199FDB3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Move </a:t>
            </a:r>
            <a:r>
              <a:rPr lang="bg-BG" dirty="0"/>
              <a:t>микроуслуги – задачи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84814C-C5DF-437D-9C7C-B3639398AA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5"/>
            <a:ext cx="7956752" cy="4504084"/>
          </a:xfrm>
        </p:spPr>
        <p:txBody>
          <a:bodyPr anchor="ctr" anchorCtr="0">
            <a:normAutofit fontScale="92500" lnSpcReduction="10000"/>
          </a:bodyPr>
          <a:lstStyle/>
          <a:p>
            <a:r>
              <a:rPr lang="en-US" dirty="0" err="1"/>
              <a:t>api</a:t>
            </a:r>
            <a:endParaRPr lang="bg-BG" dirty="0"/>
          </a:p>
          <a:p>
            <a:pPr lvl="1"/>
            <a:r>
              <a:rPr lang="bg-BG" dirty="0"/>
              <a:t>Програмен интерфейс за управление на </a:t>
            </a:r>
            <a:r>
              <a:rPr lang="en-US" dirty="0"/>
              <a:t>Move </a:t>
            </a:r>
            <a:r>
              <a:rPr lang="bg-BG" dirty="0"/>
              <a:t>ресурси</a:t>
            </a:r>
            <a:endParaRPr lang="en-US" dirty="0"/>
          </a:p>
          <a:p>
            <a:r>
              <a:rPr lang="en-US" dirty="0"/>
              <a:t>http-source-producer-activator</a:t>
            </a:r>
            <a:endParaRPr lang="bg-BG" dirty="0"/>
          </a:p>
          <a:p>
            <a:pPr lvl="1"/>
            <a:r>
              <a:rPr lang="bg-BG" dirty="0"/>
              <a:t>Програмен интерфейс за създаване на активации на производители чрез </a:t>
            </a:r>
            <a:r>
              <a:rPr lang="en-US" dirty="0"/>
              <a:t>HTTP </a:t>
            </a:r>
            <a:r>
              <a:rPr lang="bg-BG" dirty="0"/>
              <a:t>заявки</a:t>
            </a:r>
            <a:endParaRPr lang="en-US" dirty="0"/>
          </a:p>
          <a:p>
            <a:r>
              <a:rPr lang="en-US" dirty="0"/>
              <a:t>schedule-source-producer-activator</a:t>
            </a:r>
            <a:endParaRPr lang="bg-BG" dirty="0"/>
          </a:p>
          <a:p>
            <a:pPr lvl="1"/>
            <a:r>
              <a:rPr lang="bg-BG" dirty="0"/>
              <a:t>Създава активации на производители спрямо зададен график</a:t>
            </a:r>
            <a:endParaRPr lang="en-US" dirty="0"/>
          </a:p>
          <a:p>
            <a:r>
              <a:rPr lang="en-US" dirty="0"/>
              <a:t>producer-activations-executor</a:t>
            </a:r>
            <a:endParaRPr lang="bg-BG" dirty="0"/>
          </a:p>
          <a:p>
            <a:pPr lvl="1"/>
            <a:r>
              <a:rPr lang="bg-BG" dirty="0"/>
              <a:t>Изпълнява активации на производители</a:t>
            </a:r>
            <a:endParaRPr lang="en-US" dirty="0"/>
          </a:p>
          <a:p>
            <a:r>
              <a:rPr lang="en-US" dirty="0"/>
              <a:t>consumers-application</a:t>
            </a:r>
            <a:endParaRPr lang="bg-BG" dirty="0"/>
          </a:p>
          <a:p>
            <a:pPr lvl="1"/>
            <a:r>
              <a:rPr lang="bg-BG" dirty="0"/>
              <a:t>Поддържа състояние от работещи консуматори</a:t>
            </a:r>
            <a:endParaRPr lang="en-US" dirty="0"/>
          </a:p>
          <a:p>
            <a:r>
              <a:rPr lang="en-US" dirty="0"/>
              <a:t>topic-creator</a:t>
            </a:r>
            <a:endParaRPr lang="bg-BG" dirty="0"/>
          </a:p>
          <a:p>
            <a:pPr lvl="1"/>
            <a:r>
              <a:rPr lang="bg-BG" dirty="0"/>
              <a:t>Създава системни </a:t>
            </a:r>
            <a:r>
              <a:rPr lang="en-US" dirty="0"/>
              <a:t>Kafka </a:t>
            </a:r>
            <a:r>
              <a:rPr lang="bg-BG" dirty="0"/>
              <a:t>теми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69C859-EF50-44E9-87FD-0DD987359D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88" t="55530" r="68364" b="3493"/>
          <a:stretch/>
        </p:blipFill>
        <p:spPr>
          <a:xfrm>
            <a:off x="8627035" y="2279139"/>
            <a:ext cx="2335816" cy="14139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E457A2-6808-49F6-8325-1563E42FB9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41" b="98783" l="34303" r="62789">
                        <a14:foregroundMark x1="49016" y1="61663" x2="49016" y2="61663"/>
                        <a14:foregroundMark x1="48845" y1="62880" x2="49273" y2="65112"/>
                        <a14:foregroundMark x1="49872" y1="61460" x2="50556" y2="65720"/>
                        <a14:foregroundMark x1="48845" y1="63286" x2="48332" y2="64909"/>
                        <a14:foregroundMark x1="47990" y1="63895" x2="47990" y2="60243"/>
                        <a14:foregroundMark x1="42002" y1="77485" x2="37382" y2="91886"/>
                        <a14:foregroundMark x1="37382" y1="91886" x2="42943" y2="97363"/>
                        <a14:foregroundMark x1="42943" y1="97363" x2="59709" y2="95335"/>
                        <a14:foregroundMark x1="59709" y1="95335" x2="53978" y2="79513"/>
                        <a14:foregroundMark x1="53978" y1="79513" x2="46108" y2="77485"/>
                        <a14:foregroundMark x1="46108" y1="77485" x2="53721" y2="77282"/>
                        <a14:foregroundMark x1="53721" y1="77282" x2="60051" y2="81947"/>
                        <a14:foregroundMark x1="60051" y1="81947" x2="44397" y2="89452"/>
                        <a14:foregroundMark x1="47819" y1="76876" x2="49530" y2="79310"/>
                        <a14:foregroundMark x1="47134" y1="79716" x2="50043" y2="82961"/>
                        <a14:foregroundMark x1="45338" y1="82150" x2="53892" y2="85193"/>
                        <a14:foregroundMark x1="48760" y1="81744" x2="50043" y2="86004"/>
                        <a14:foregroundMark x1="45252" y1="85193" x2="50898" y2="93915"/>
                        <a14:foregroundMark x1="50898" y1="93915" x2="41831" y2="92495"/>
                        <a14:foregroundMark x1="50642" y1="91684" x2="50299" y2="92495"/>
                        <a14:foregroundMark x1="51583" y1="91684" x2="54320" y2="92901"/>
                        <a14:foregroundMark x1="51839" y1="90669" x2="56287" y2="89249"/>
                        <a14:foregroundMark x1="53122" y1="88844" x2="57143" y2="88235"/>
                        <a14:foregroundMark x1="55518" y1="87627" x2="53892" y2="86613"/>
                        <a14:foregroundMark x1="48589" y1="91684" x2="49530" y2="94726"/>
                        <a14:foregroundMark x1="52780" y1="89452" x2="47562" y2="89249"/>
                        <a14:foregroundMark x1="50128" y1="89452" x2="43884" y2="91684"/>
                        <a14:foregroundMark x1="54833" y1="91278" x2="44140" y2="92495"/>
                        <a14:foregroundMark x1="53293" y1="91075" x2="59025" y2="93712"/>
                        <a14:foregroundMark x1="50813" y1="93103" x2="37126" y2="90669"/>
                        <a14:foregroundMark x1="48760" y1="89858" x2="38580" y2="88641"/>
                        <a14:foregroundMark x1="47305" y1="88641" x2="39521" y2="85193"/>
                        <a14:foregroundMark x1="47562" y1="83367" x2="40291" y2="82759"/>
                        <a14:foregroundMark x1="50642" y1="82353" x2="40633" y2="80933"/>
                        <a14:foregroundMark x1="49016" y1="84584" x2="41574" y2="78093"/>
                        <a14:foregroundMark x1="41574" y1="78093" x2="40547" y2="78093"/>
                        <a14:foregroundMark x1="49102" y1="80527" x2="41403" y2="79108"/>
                        <a14:foregroundMark x1="41403" y1="79108" x2="37981" y2="90467"/>
                        <a14:foregroundMark x1="41488" y1="78296" x2="37382" y2="92901"/>
                        <a14:foregroundMark x1="40291" y1="76876" x2="35757" y2="97160"/>
                        <a14:foregroundMark x1="35757" y1="97160" x2="35843" y2="98783"/>
                        <a14:foregroundMark x1="39008" y1="85193" x2="34303" y2="91684"/>
                        <a14:foregroundMark x1="50898" y1="80933" x2="55346" y2="81136"/>
                        <a14:foregroundMark x1="56886" y1="83976" x2="59110" y2="92292"/>
                        <a14:foregroundMark x1="56116" y1="85193" x2="59538" y2="91278"/>
                        <a14:foregroundMark x1="57656" y1="83976" x2="60137" y2="94118"/>
                        <a14:foregroundMark x1="58340" y1="88235" x2="62789" y2="89858"/>
                        <a14:foregroundMark x1="59110" y1="90669" x2="60565" y2="89452"/>
                        <a14:foregroundMark x1="60308" y1="94118" x2="61848" y2="91075"/>
                        <a14:foregroundMark x1="59281" y1="86410" x2="58512" y2="90061"/>
                        <a14:foregroundMark x1="58597" y1="88641" x2="61334" y2="88235"/>
                        <a14:foregroundMark x1="60308" y1="85193" x2="58768" y2="89858"/>
                        <a14:foregroundMark x1="59110" y1="82150" x2="60393" y2="83367"/>
                        <a14:foregroundMark x1="57913" y1="82961" x2="57913" y2="82961"/>
                        <a14:foregroundMark x1="58255" y1="80933" x2="58255" y2="80933"/>
                        <a14:foregroundMark x1="59281" y1="76876" x2="59281" y2="76876"/>
                        <a14:foregroundMark x1="58084" y1="77485" x2="58084" y2="77485"/>
                        <a14:foregroundMark x1="58084" y1="77485" x2="57143" y2="79310"/>
                        <a14:foregroundMark x1="57057" y1="79716" x2="57057" y2="79716"/>
                        <a14:foregroundMark x1="57057" y1="79716" x2="58854" y2="79716"/>
                        <a14:foregroundMark x1="58854" y1="79716" x2="58854" y2="79716"/>
                        <a14:foregroundMark x1="58512" y1="79716" x2="58512" y2="79716"/>
                        <a14:foregroundMark x1="41745" y1="92901" x2="60222" y2="90669"/>
                        <a14:foregroundMark x1="60222" y1="90669" x2="38152" y2="88641"/>
                        <a14:foregroundMark x1="38152" y1="88641" x2="48246" y2="82759"/>
                        <a14:foregroundMark x1="48246" y1="82759" x2="50385" y2="82759"/>
                        <a14:foregroundMark x1="42087" y1="89452" x2="42601" y2="90467"/>
                        <a14:foregroundMark x1="40890" y1="89249" x2="44996" y2="91886"/>
                        <a14:foregroundMark x1="39264" y1="84787" x2="44825" y2="90467"/>
                      </a14:backgroundRemoval>
                    </a14:imgEffect>
                  </a14:imgLayer>
                </a14:imgProps>
              </a:ext>
            </a:extLst>
          </a:blip>
          <a:srcRect l="36983" t="58264" r="38288"/>
          <a:stretch/>
        </p:blipFill>
        <p:spPr>
          <a:xfrm>
            <a:off x="7110543" y="3855961"/>
            <a:ext cx="2023333" cy="14401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5A6BBE-B8AF-46FC-BEBA-F169A9B6EA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159" t="55774" r="6112" b="-1"/>
          <a:stretch/>
        </p:blipFill>
        <p:spPr>
          <a:xfrm>
            <a:off x="9587475" y="3770030"/>
            <a:ext cx="2023333" cy="15261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9C967A-0FD9-49DA-A5EA-4256F45CA4C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92" b="99119" l="7484" r="28064">
                        <a14:foregroundMark x1="15996" y1="19383" x2="16183" y2="38767"/>
                        <a14:foregroundMark x1="15435" y1="26432" x2="17306" y2="37004"/>
                        <a14:foregroundMark x1="17680" y1="32159" x2="17680" y2="32159"/>
                        <a14:foregroundMark x1="17680" y1="32159" x2="17680" y2="32159"/>
                        <a14:foregroundMark x1="17680" y1="29075" x2="17680" y2="29075"/>
                        <a14:foregroundMark x1="17680" y1="27753" x2="17680" y2="27753"/>
                        <a14:foregroundMark x1="17680" y1="26872" x2="17680" y2="26872"/>
                        <a14:foregroundMark x1="17867" y1="26872" x2="17867" y2="26872"/>
                        <a14:foregroundMark x1="17961" y1="23348" x2="17961" y2="23348"/>
                        <a14:foregroundMark x1="17961" y1="22026" x2="17961" y2="22026"/>
                        <a14:foregroundMark x1="17961" y1="22026" x2="17961" y2="22026"/>
                        <a14:foregroundMark x1="17680" y1="22026" x2="17680" y2="22026"/>
                        <a14:foregroundMark x1="17119" y1="20705" x2="16558" y2="20705"/>
                        <a14:foregroundMark x1="16183" y1="20705" x2="16183" y2="20705"/>
                        <a14:foregroundMark x1="16183" y1="21586" x2="16183" y2="21586"/>
                        <a14:foregroundMark x1="15996" y1="23348" x2="15529" y2="26872"/>
                        <a14:foregroundMark x1="15529" y1="26872" x2="15529" y2="26872"/>
                        <a14:foregroundMark x1="15248" y1="29075" x2="15248" y2="30837"/>
                        <a14:foregroundMark x1="15248" y1="30837" x2="15248" y2="33480"/>
                        <a14:foregroundMark x1="15248" y1="34361" x2="15248" y2="34361"/>
                        <a14:foregroundMark x1="15435" y1="35683" x2="15435" y2="35683"/>
                        <a14:foregroundMark x1="15716" y1="38326" x2="15716" y2="38326"/>
                        <a14:foregroundMark x1="15996" y1="40088" x2="16183" y2="42731"/>
                        <a14:foregroundMark x1="16277" y1="44053" x2="16277" y2="44053"/>
                        <a14:foregroundMark x1="16277" y1="44053" x2="16277" y2="44053"/>
                        <a14:foregroundMark x1="18709" y1="44053" x2="21141" y2="44053"/>
                        <a14:foregroundMark x1="21796" y1="44053" x2="21796" y2="44053"/>
                        <a14:foregroundMark x1="19832" y1="43612" x2="19832" y2="43612"/>
                        <a14:foregroundMark x1="12909" y1="64758" x2="11132" y2="77093"/>
                        <a14:foregroundMark x1="12348" y1="66520" x2="12348" y2="66520"/>
                        <a14:foregroundMark x1="12629" y1="66960" x2="13471" y2="69163"/>
                        <a14:foregroundMark x1="13845" y1="69604" x2="14593" y2="69604"/>
                        <a14:foregroundMark x1="18428" y1="67841" x2="18428" y2="67841"/>
                        <a14:foregroundMark x1="18709" y1="66960" x2="18709" y2="66960"/>
                        <a14:foregroundMark x1="19551" y1="66960" x2="20019" y2="66960"/>
                        <a14:foregroundMark x1="20019" y1="66960" x2="20580" y2="66960"/>
                        <a14:foregroundMark x1="21983" y1="67841" x2="21983" y2="67841"/>
                        <a14:foregroundMark x1="22264" y1="67841" x2="22264" y2="67841"/>
                        <a14:foregroundMark x1="22357" y1="67841" x2="22357" y2="67841"/>
                        <a14:foregroundMark x1="20580" y1="68282" x2="13190" y2="69604"/>
                        <a14:foregroundMark x1="13471" y1="69604" x2="23667" y2="72247"/>
                        <a14:foregroundMark x1="20954" y1="73128" x2="14967" y2="74890"/>
                        <a14:foregroundMark x1="17025" y1="73568" x2="20299" y2="72247"/>
                        <a14:foregroundMark x1="17399" y1="70925" x2="9448" y2="70925"/>
                        <a14:foregroundMark x1="14967" y1="66960" x2="20861" y2="66960"/>
                        <a14:foregroundMark x1="18148" y1="68282" x2="10758" y2="70485"/>
                        <a14:foregroundMark x1="13471" y1="69604" x2="21796" y2="69163"/>
                        <a14:foregroundMark x1="20861" y1="69163" x2="11319" y2="68282"/>
                        <a14:foregroundMark x1="11319" y1="68282" x2="16558" y2="66960"/>
                        <a14:foregroundMark x1="18148" y1="64317" x2="13283" y2="64317"/>
                        <a14:foregroundMark x1="13283" y1="64317" x2="20393" y2="64758"/>
                        <a14:foregroundMark x1="16558" y1="65639" x2="13564" y2="66960"/>
                        <a14:foregroundMark x1="13190" y1="66960" x2="10477" y2="69163"/>
                        <a14:foregroundMark x1="10290" y1="69163" x2="10851" y2="69163"/>
                        <a14:foregroundMark x1="14312" y1="66520" x2="14312" y2="66520"/>
                        <a14:foregroundMark x1="11787" y1="64758" x2="11787" y2="64758"/>
                        <a14:foregroundMark x1="15529" y1="63436" x2="11132" y2="66960"/>
                        <a14:foregroundMark x1="10758" y1="66960" x2="12348" y2="64758"/>
                        <a14:foregroundMark x1="12909" y1="64317" x2="14406" y2="64317"/>
                        <a14:foregroundMark x1="16838" y1="62115" x2="16838" y2="62115"/>
                        <a14:foregroundMark x1="17680" y1="60793" x2="18522" y2="61674"/>
                        <a14:foregroundMark x1="20861" y1="62115" x2="21422" y2="62115"/>
                        <a14:foregroundMark x1="23106" y1="62996" x2="23106" y2="62996"/>
                        <a14:foregroundMark x1="23480" y1="64317" x2="23948" y2="66520"/>
                        <a14:foregroundMark x1="23948" y1="66960" x2="18148" y2="76211"/>
                        <a14:foregroundMark x1="21422" y1="62996" x2="21796" y2="76211"/>
                        <a14:foregroundMark x1="18522" y1="67841" x2="22825" y2="66960"/>
                        <a14:foregroundMark x1="21422" y1="69604" x2="19270" y2="73568"/>
                        <a14:foregroundMark x1="20019" y1="73128" x2="20019" y2="73128"/>
                        <a14:foregroundMark x1="13471" y1="68282" x2="18709" y2="92511"/>
                        <a14:foregroundMark x1="18709" y1="92511" x2="11693" y2="69604"/>
                        <a14:foregroundMark x1="11693" y1="69604" x2="19925" y2="68722"/>
                        <a14:foregroundMark x1="19925" y1="68722" x2="11693" y2="64317"/>
                        <a14:foregroundMark x1="11693" y1="64317" x2="18148" y2="65639"/>
                        <a14:foregroundMark x1="18148" y1="65639" x2="15248" y2="63436"/>
                        <a14:foregroundMark x1="11038" y1="87225" x2="12909" y2="87225"/>
                        <a14:foregroundMark x1="13845" y1="73568" x2="11600" y2="88546"/>
                        <a14:foregroundMark x1="13564" y1="69604" x2="10477" y2="89868"/>
                        <a14:foregroundMark x1="10196" y1="77093" x2="7484" y2="99559"/>
                        <a14:foregroundMark x1="11600" y1="76211" x2="10851" y2="96476"/>
                        <a14:foregroundMark x1="12722" y1="81498" x2="17119" y2="87225"/>
                        <a14:foregroundMark x1="10851" y1="85463" x2="21983" y2="80176"/>
                        <a14:foregroundMark x1="12909" y1="83700" x2="19270" y2="86344"/>
                        <a14:foregroundMark x1="10196" y1="91189" x2="21141" y2="85463"/>
                        <a14:foregroundMark x1="10009" y1="91630" x2="20393" y2="89868"/>
                        <a14:foregroundMark x1="11038" y1="88987" x2="20019" y2="87665"/>
                        <a14:foregroundMark x1="12629" y1="87665" x2="22077" y2="85463"/>
                        <a14:foregroundMark x1="18428" y1="89868" x2="28064" y2="89868"/>
                        <a14:foregroundMark x1="20954" y1="88546" x2="25257" y2="84141"/>
                        <a14:foregroundMark x1="20299" y1="89868" x2="23480" y2="85463"/>
                        <a14:foregroundMark x1="16183" y1="22026" x2="17025" y2="34361"/>
                        <a14:foregroundMark x1="15716" y1="24229" x2="14125" y2="49780"/>
                        <a14:foregroundMark x1="15154" y1="23348" x2="19083" y2="30396"/>
                        <a14:foregroundMark x1="18803" y1="20705" x2="19832" y2="22026"/>
                        <a14:foregroundMark x1="18428" y1="20264" x2="18428" y2="34802"/>
                        <a14:foregroundMark x1="19083" y1="22026" x2="19270" y2="32159"/>
                        <a14:foregroundMark x1="19364" y1="21586" x2="18709" y2="41410"/>
                        <a14:foregroundMark x1="19832" y1="29075" x2="18990" y2="44053"/>
                        <a14:foregroundMark x1="18990" y1="25551" x2="18990" y2="21586"/>
                        <a14:foregroundMark x1="18990" y1="21586" x2="20019" y2="44934"/>
                        <a14:foregroundMark x1="19645" y1="25551" x2="19832" y2="42291"/>
                        <a14:foregroundMark x1="19551" y1="19383" x2="19364" y2="37445"/>
                        <a14:foregroundMark x1="20019" y1="22907" x2="19551" y2="39648"/>
                      </a14:backgroundRemoval>
                    </a14:imgEffect>
                  </a14:imgLayer>
                </a14:imgProps>
              </a:ext>
            </a:extLst>
          </a:blip>
          <a:srcRect l="9796" r="74412"/>
          <a:stretch/>
        </p:blipFill>
        <p:spPr>
          <a:xfrm>
            <a:off x="5971214" y="5040208"/>
            <a:ext cx="1183565" cy="1591603"/>
          </a:xfrm>
          <a:prstGeom prst="rect">
            <a:avLst/>
          </a:prstGeom>
          <a:ln w="127000" cap="sq">
            <a:noFill/>
            <a:miter lim="800000"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CB9BC67-3839-4222-BC56-FD69C89D44B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2466" t="486" r="36996" b="-486"/>
          <a:stretch/>
        </p:blipFill>
        <p:spPr>
          <a:xfrm>
            <a:off x="7857332" y="5040207"/>
            <a:ext cx="1539406" cy="1591604"/>
          </a:xfrm>
          <a:prstGeom prst="rect">
            <a:avLst/>
          </a:prstGeom>
          <a:ln w="127000" cap="sq">
            <a:noFill/>
            <a:miter lim="800000"/>
          </a:ln>
          <a:effectLst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BB44FCC-C93A-42E2-9E9E-6B692991902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9462" r="3556"/>
          <a:stretch/>
        </p:blipFill>
        <p:spPr>
          <a:xfrm>
            <a:off x="10105052" y="5040208"/>
            <a:ext cx="1272847" cy="1591603"/>
          </a:xfrm>
          <a:prstGeom prst="rect">
            <a:avLst/>
          </a:prstGeom>
          <a:ln w="127000" cap="sq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14734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4FC93-167A-47FA-913B-6E199FDB3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MOVE </a:t>
            </a:r>
            <a:r>
              <a:rPr lang="bg-BG" dirty="0"/>
              <a:t>Графичен потребителски интерфейс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807FF-1360-4B35-B033-439D14F42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5"/>
            <a:ext cx="5086603" cy="4382230"/>
          </a:xfrm>
        </p:spPr>
        <p:txBody>
          <a:bodyPr anchor="ctr" anchorCtr="0">
            <a:normAutofit/>
          </a:bodyPr>
          <a:lstStyle/>
          <a:p>
            <a:r>
              <a:rPr lang="en-US" dirty="0"/>
              <a:t>Angular 13</a:t>
            </a:r>
          </a:p>
          <a:p>
            <a:pPr lvl="1"/>
            <a:r>
              <a:rPr lang="bg-BG" dirty="0"/>
              <a:t>Едностранно интернет клиент приложение</a:t>
            </a:r>
          </a:p>
          <a:p>
            <a:pPr lvl="1"/>
            <a:r>
              <a:rPr lang="bg-BG" dirty="0"/>
              <a:t>Динамично</a:t>
            </a:r>
            <a:endParaRPr lang="en-US" dirty="0"/>
          </a:p>
          <a:p>
            <a:pPr lvl="1"/>
            <a:r>
              <a:rPr lang="en-US" dirty="0"/>
              <a:t>TypeScript 4.6</a:t>
            </a:r>
          </a:p>
          <a:p>
            <a:r>
              <a:rPr lang="en-US" dirty="0"/>
              <a:t>SAP UI5 </a:t>
            </a:r>
            <a:r>
              <a:rPr lang="en-US" dirty="0" err="1"/>
              <a:t>Webcomponents</a:t>
            </a:r>
            <a:r>
              <a:rPr lang="en-US" dirty="0"/>
              <a:t> 1.3</a:t>
            </a:r>
            <a:endParaRPr lang="bg-BG" dirty="0"/>
          </a:p>
          <a:p>
            <a:pPr lvl="1"/>
            <a:r>
              <a:rPr lang="bg-BG" dirty="0"/>
              <a:t>Консистентен дизайн и стилове</a:t>
            </a:r>
          </a:p>
          <a:p>
            <a:r>
              <a:rPr lang="bg-BG" dirty="0"/>
              <a:t>Комуникира с</a:t>
            </a:r>
            <a:r>
              <a:rPr lang="en-US" dirty="0"/>
              <a:t>:</a:t>
            </a:r>
            <a:endParaRPr lang="bg-BG" dirty="0"/>
          </a:p>
          <a:p>
            <a:pPr lvl="1"/>
            <a:r>
              <a:rPr lang="en-US" dirty="0" err="1"/>
              <a:t>api</a:t>
            </a:r>
            <a:endParaRPr lang="bg-BG" dirty="0"/>
          </a:p>
          <a:p>
            <a:pPr lvl="1"/>
            <a:r>
              <a:rPr lang="en-US" dirty="0"/>
              <a:t>http-source-producer-activator</a:t>
            </a:r>
            <a:endParaRPr lang="bg-B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3FF9B3-9BC8-44F3-A1D2-277CCE23BD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0"/>
          <a:stretch/>
        </p:blipFill>
        <p:spPr>
          <a:xfrm>
            <a:off x="5538703" y="2528047"/>
            <a:ext cx="5867972" cy="362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4FC93-167A-47FA-913B-6E199FDB3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Openapi</a:t>
            </a:r>
            <a:r>
              <a:rPr lang="bg-BG" dirty="0"/>
              <a:t> в </a:t>
            </a:r>
            <a:r>
              <a:rPr lang="en-US" dirty="0"/>
              <a:t>move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807FF-1360-4B35-B033-439D14F42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6683208" cy="4389637"/>
          </a:xfrm>
        </p:spPr>
        <p:txBody>
          <a:bodyPr anchor="ctr" anchorCtr="0">
            <a:normAutofit/>
          </a:bodyPr>
          <a:lstStyle/>
          <a:p>
            <a:r>
              <a:rPr lang="bg-BG" dirty="0"/>
              <a:t>Дефиниране на основен </a:t>
            </a:r>
            <a:r>
              <a:rPr lang="en-US" dirty="0"/>
              <a:t>Move REST </a:t>
            </a:r>
            <a:r>
              <a:rPr lang="bg-BG" dirty="0"/>
              <a:t>програмен интерфейс</a:t>
            </a:r>
          </a:p>
          <a:p>
            <a:pPr lvl="1"/>
            <a:r>
              <a:rPr lang="bg-BG" dirty="0"/>
              <a:t>Управление на </a:t>
            </a:r>
            <a:r>
              <a:rPr lang="en-US" dirty="0"/>
              <a:t>Move</a:t>
            </a:r>
            <a:r>
              <a:rPr lang="bg-BG" dirty="0"/>
              <a:t> ресурси</a:t>
            </a:r>
          </a:p>
          <a:p>
            <a:r>
              <a:rPr lang="bg-BG" dirty="0"/>
              <a:t>Дефиниране на програмен</a:t>
            </a:r>
            <a:r>
              <a:rPr lang="en-US" dirty="0"/>
              <a:t> REST </a:t>
            </a:r>
            <a:r>
              <a:rPr lang="bg-BG" dirty="0"/>
              <a:t>интерфейс за създаване на активации на производител чрез </a:t>
            </a:r>
            <a:r>
              <a:rPr lang="en-US" dirty="0"/>
              <a:t>HTTP </a:t>
            </a:r>
            <a:r>
              <a:rPr lang="bg-BG" dirty="0"/>
              <a:t>заявки</a:t>
            </a:r>
          </a:p>
          <a:p>
            <a:r>
              <a:rPr lang="bg-BG" dirty="0"/>
              <a:t>Генериране на </a:t>
            </a:r>
            <a:r>
              <a:rPr lang="en-US" dirty="0"/>
              <a:t>Java </a:t>
            </a:r>
            <a:r>
              <a:rPr lang="bg-BG" dirty="0"/>
              <a:t>код за сървърна имплементация</a:t>
            </a:r>
          </a:p>
          <a:p>
            <a:pPr lvl="1"/>
            <a:r>
              <a:rPr lang="en-US" dirty="0"/>
              <a:t>Java</a:t>
            </a:r>
            <a:r>
              <a:rPr lang="bg-BG" dirty="0"/>
              <a:t> интерфейс за предоставени функционалности от програмен интерфейс</a:t>
            </a:r>
          </a:p>
          <a:p>
            <a:pPr lvl="1"/>
            <a:r>
              <a:rPr lang="en-US" dirty="0"/>
              <a:t>Java</a:t>
            </a:r>
            <a:r>
              <a:rPr lang="bg-BG" dirty="0"/>
              <a:t> класове</a:t>
            </a:r>
          </a:p>
          <a:p>
            <a:r>
              <a:rPr lang="bg-BG" dirty="0"/>
              <a:t>Генериране на </a:t>
            </a:r>
            <a:r>
              <a:rPr lang="en-US" dirty="0"/>
              <a:t>TypeScript </a:t>
            </a:r>
            <a:r>
              <a:rPr lang="bg-BG" dirty="0"/>
              <a:t>клиент, който използва програмния интерфейс</a:t>
            </a:r>
          </a:p>
          <a:p>
            <a:pPr lvl="1"/>
            <a:r>
              <a:rPr lang="en-US" dirty="0"/>
              <a:t>TypeScript </a:t>
            </a:r>
            <a:r>
              <a:rPr lang="bg-BG" dirty="0"/>
              <a:t>услуга, която извиква програмен интерфейс</a:t>
            </a:r>
          </a:p>
          <a:p>
            <a:pPr lvl="1"/>
            <a:r>
              <a:rPr lang="en-US" dirty="0"/>
              <a:t>TypeScript </a:t>
            </a:r>
            <a:r>
              <a:rPr lang="bg-BG" dirty="0"/>
              <a:t>интерфейси за типовете данни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7EB46-8FE6-47DF-8CB6-09980D7D7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401" y="2157874"/>
            <a:ext cx="3776134" cy="453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28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4FC93-167A-47FA-913B-6E199FDB3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Apache Kafka </a:t>
            </a:r>
            <a:r>
              <a:rPr lang="bg-BG" dirty="0"/>
              <a:t>в </a:t>
            </a:r>
            <a:r>
              <a:rPr lang="en-US" dirty="0"/>
              <a:t>Move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807FF-1360-4B35-B033-439D14F42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7390500" cy="4067904"/>
          </a:xfrm>
        </p:spPr>
        <p:txBody>
          <a:bodyPr anchor="ctr" anchorCtr="0"/>
          <a:lstStyle/>
          <a:p>
            <a:r>
              <a:rPr lang="bg-BG" dirty="0"/>
              <a:t>Използване на </a:t>
            </a:r>
            <a:r>
              <a:rPr lang="en-US" dirty="0"/>
              <a:t>Apache Kafka</a:t>
            </a:r>
            <a:r>
              <a:rPr lang="bg-BG" dirty="0"/>
              <a:t>, като основна поддържаща технология</a:t>
            </a:r>
          </a:p>
          <a:p>
            <a:pPr lvl="1"/>
            <a:r>
              <a:rPr lang="bg-BG" dirty="0"/>
              <a:t>Асинхронна комуникация между </a:t>
            </a:r>
            <a:r>
              <a:rPr lang="en-US" dirty="0"/>
              <a:t>Move </a:t>
            </a:r>
            <a:r>
              <a:rPr lang="bg-BG" dirty="0"/>
              <a:t>микроуслуги</a:t>
            </a:r>
            <a:endParaRPr lang="en-US" dirty="0"/>
          </a:p>
          <a:p>
            <a:pPr lvl="1"/>
            <a:r>
              <a:rPr lang="bg-BG" dirty="0"/>
              <a:t>Съхранение и управление на потребителски данни</a:t>
            </a:r>
            <a:endParaRPr lang="en-US" dirty="0"/>
          </a:p>
          <a:p>
            <a:pPr lvl="1"/>
            <a:r>
              <a:rPr lang="en-US" dirty="0"/>
              <a:t>Google </a:t>
            </a:r>
            <a:r>
              <a:rPr lang="en-US" dirty="0" err="1"/>
              <a:t>Protobuf</a:t>
            </a:r>
            <a:endParaRPr lang="bg-BG" dirty="0"/>
          </a:p>
          <a:p>
            <a:r>
              <a:rPr lang="bg-BG" dirty="0"/>
              <a:t>Надграждане на </a:t>
            </a:r>
            <a:r>
              <a:rPr lang="en-US" dirty="0"/>
              <a:t>Kafka </a:t>
            </a:r>
            <a:r>
              <a:rPr lang="bg-BG" dirty="0"/>
              <a:t>ресурси чрез </a:t>
            </a:r>
            <a:r>
              <a:rPr lang="en-US" dirty="0"/>
              <a:t>Move </a:t>
            </a:r>
            <a:r>
              <a:rPr lang="bg-BG" dirty="0"/>
              <a:t>ресурси</a:t>
            </a:r>
          </a:p>
          <a:p>
            <a:pPr lvl="1"/>
            <a:r>
              <a:rPr lang="bg-BG" dirty="0"/>
              <a:t>Производители</a:t>
            </a:r>
          </a:p>
          <a:p>
            <a:pPr lvl="1"/>
            <a:r>
              <a:rPr lang="bg-BG" dirty="0"/>
              <a:t>Консуматори</a:t>
            </a:r>
          </a:p>
          <a:p>
            <a:pPr lvl="1"/>
            <a:r>
              <a:rPr lang="bg-BG" dirty="0"/>
              <a:t>Кафка теми (Потоци от данни)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AB1C54-F42C-4B94-AFD7-A767E6843B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4958" y1="35395" x2="34958" y2="35395"/>
                        <a14:foregroundMark x1="37333" y1="31371" x2="47750" y2="35991"/>
                        <a14:foregroundMark x1="47750" y1="35991" x2="39042" y2="31148"/>
                        <a14:foregroundMark x1="39042" y1="31148" x2="37250" y2="31297"/>
                        <a14:foregroundMark x1="37083" y1="30626" x2="47042" y2="37854"/>
                        <a14:foregroundMark x1="47042" y1="37854" x2="40875" y2="30179"/>
                        <a14:foregroundMark x1="40875" y1="30179" x2="36667" y2="30775"/>
                        <a14:foregroundMark x1="37042" y1="32712" x2="37708" y2="36662"/>
                        <a14:foregroundMark x1="38708" y1="33979" x2="37750" y2="39270"/>
                        <a14:foregroundMark x1="39500" y1="34873" x2="38042" y2="38599"/>
                        <a14:foregroundMark x1="40125" y1="34650" x2="54042" y2="38972"/>
                        <a14:foregroundMark x1="51292" y1="44337" x2="51292" y2="44337"/>
                        <a14:foregroundMark x1="59042" y1="47019" x2="59042" y2="47019"/>
                        <a14:foregroundMark x1="63583" y1="45529" x2="63583" y2="45529"/>
                        <a14:foregroundMark x1="72458" y1="52906" x2="72458" y2="52906"/>
                        <a14:foregroundMark x1="34708" y1="33905" x2="55083" y2="28167"/>
                        <a14:foregroundMark x1="56778" y1="28549" x2="59247" y2="29106"/>
                        <a14:foregroundMark x1="55083" y1="28167" x2="56688" y2="28529"/>
                        <a14:foregroundMark x1="44625" y1="31967" x2="46500" y2="32787"/>
                        <a14:foregroundMark x1="47625" y1="32563" x2="43125" y2="34575"/>
                        <a14:foregroundMark x1="57625" y1="32414" x2="57333" y2="47690"/>
                        <a14:foregroundMark x1="58458" y1="32638" x2="58000" y2="47392"/>
                        <a14:foregroundMark x1="57042" y1="32265" x2="57625" y2="30700"/>
                        <a14:foregroundMark x1="56208" y1="31222" x2="56833" y2="31297"/>
                        <a14:foregroundMark x1="56875" y1="31073" x2="57250" y2="32787"/>
                        <a14:foregroundMark x1="55833" y1="28763" x2="57333" y2="32936"/>
                        <a14:backgroundMark x1="72250" y1="68554" x2="77417" y2="67139"/>
                        <a14:backgroundMark x1="74042" y1="67511" x2="75333" y2="66692"/>
                        <a14:backgroundMark x1="73958" y1="70194" x2="75417" y2="58644"/>
                        <a14:backgroundMark x1="74583" y1="61624" x2="76958" y2="55440"/>
                        <a14:backgroundMark x1="74958" y1="61326" x2="75042" y2="61848"/>
                        <a14:backgroundMark x1="74667" y1="64829" x2="74292" y2="73249"/>
                        <a14:backgroundMark x1="75167" y1="61773" x2="75167" y2="61773"/>
                        <a14:backgroundMark x1="74958" y1="62519" x2="74958" y2="62519"/>
                        <a14:backgroundMark x1="74708" y1="62966" x2="74708" y2="62966"/>
                        <a14:backgroundMark x1="74333" y1="62966" x2="74500" y2="67362"/>
                        <a14:backgroundMark x1="74125" y1="61177" x2="73958" y2="69896"/>
                        <a14:backgroundMark x1="74958" y1="60805" x2="73958" y2="63338"/>
                        <a14:backgroundMark x1="74708" y1="57750" x2="78083" y2="56110"/>
                        <a14:backgroundMark x1="74583" y1="58495" x2="75792" y2="59762"/>
                        <a14:backgroundMark x1="75458" y1="46200" x2="75042" y2="59165"/>
                        <a14:backgroundMark x1="75167" y1="42027" x2="74792" y2="34128"/>
                        <a14:backgroundMark x1="71583" y1="30402" x2="76000" y2="35917"/>
                        <a14:backgroundMark x1="74333" y1="37928" x2="74708" y2="44188"/>
                        <a14:backgroundMark x1="73667" y1="35469" x2="75833" y2="41356"/>
                        <a14:backgroundMark x1="75167" y1="45156" x2="75167" y2="45156"/>
                        <a14:backgroundMark x1="75542" y1="43145" x2="76125" y2="47243"/>
                        <a14:backgroundMark x1="75542" y1="43145" x2="75542" y2="43145"/>
                        <a14:backgroundMark x1="68125" y1="25857" x2="68208" y2="30924"/>
                        <a14:backgroundMark x1="59375" y1="28763" x2="70792" y2="30402"/>
                        <a14:backgroundMark x1="70792" y1="30402" x2="72250" y2="31744"/>
                        <a14:backgroundMark x1="58750" y1="29210" x2="58750" y2="29210"/>
                      </a14:backgroundRemoval>
                    </a14:imgEffect>
                  </a14:imgLayer>
                </a14:imgProps>
              </a:ext>
            </a:extLst>
          </a:blip>
          <a:srcRect t="13124" r="16782" b="26993"/>
          <a:stretch/>
        </p:blipFill>
        <p:spPr>
          <a:xfrm>
            <a:off x="6480460" y="3092391"/>
            <a:ext cx="4905828" cy="1973943"/>
          </a:xfrm>
          <a:prstGeom prst="rect">
            <a:avLst/>
          </a:prstGeom>
        </p:spPr>
      </p:pic>
      <p:pic>
        <p:nvPicPr>
          <p:cNvPr id="5122" name="Picture 2" descr="Tech Blog] A quick guide into Protobuf">
            <a:extLst>
              <a:ext uri="{FF2B5EF4-FFF2-40B4-BE49-F238E27FC236}">
                <a16:creationId xmlns:a16="http://schemas.microsoft.com/office/drawing/2014/main" id="{E6BF7AAF-8B23-4264-9785-FE4AA40FD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586" y="5066334"/>
            <a:ext cx="4393532" cy="164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67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0010625-88c6-4164-92ae-5963b629a589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245E4DF1324647A02C2EE5ED41BD81" ma:contentTypeVersion="14" ma:contentTypeDescription="Create a new document." ma:contentTypeScope="" ma:versionID="3bf1bbcaa6c36f0225d52dc4cb7bd09e">
  <xsd:schema xmlns:xsd="http://www.w3.org/2001/XMLSchema" xmlns:xs="http://www.w3.org/2001/XMLSchema" xmlns:p="http://schemas.microsoft.com/office/2006/metadata/properties" xmlns:ns2="b0010625-88c6-4164-92ae-5963b629a589" xmlns:ns3="b714fa31-7f69-4df5-a0ba-6bf18b7e630a" targetNamespace="http://schemas.microsoft.com/office/2006/metadata/properties" ma:root="true" ma:fieldsID="c473f1ed376b82124e5d2ffef4146f50" ns2:_="" ns3:_="">
    <xsd:import namespace="b0010625-88c6-4164-92ae-5963b629a589"/>
    <xsd:import namespace="b714fa31-7f69-4df5-a0ba-6bf18b7e630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010625-88c6-4164-92ae-5963b629a5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c7b3fb9d-ee0a-40a8-bd42-4026b75186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14fa31-7f69-4df5-a0ba-6bf18b7e630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B48092-4A2C-4E16-B971-9ACADFFF69E4}">
  <ds:schemaRefs>
    <ds:schemaRef ds:uri="http://schemas.microsoft.com/office/2006/metadata/properties"/>
    <ds:schemaRef ds:uri="6d543f5a-91ce-4061-b082-36934b0d6834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1e97772d-9c27-48ba-94d3-6d28086f5b0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7519E15-7B9A-4F49-BE5C-A3FD867D0BED}"/>
</file>

<file path=customXml/itemProps3.xml><?xml version="1.0" encoding="utf-8"?>
<ds:datastoreItem xmlns:ds="http://schemas.openxmlformats.org/officeDocument/2006/customXml" ds:itemID="{3E586370-B0FB-4108-8B4F-329716A22E3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 design</Template>
  <TotalTime>1135</TotalTime>
  <Words>611</Words>
  <Application>Microsoft Office PowerPoint</Application>
  <PresentationFormat>Widescreen</PresentationFormat>
  <Paragraphs>110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Corbel</vt:lpstr>
      <vt:lpstr>Gill Sans MT</vt:lpstr>
      <vt:lpstr>Wingdings 2</vt:lpstr>
      <vt:lpstr>Dividend</vt:lpstr>
      <vt:lpstr>Инфраструктура за пренасяне и обработка на данни като Интернет услуга</vt:lpstr>
      <vt:lpstr>Съдържание</vt:lpstr>
      <vt:lpstr>инфраструктура за пренасяне и обработка на данни КАТО интернет услуга – Приложението Move</vt:lpstr>
      <vt:lpstr>MOVE – основна Функционалност</vt:lpstr>
      <vt:lpstr>Move Микроуслуги – комуникация</vt:lpstr>
      <vt:lpstr>Move микроуслуги – задачи</vt:lpstr>
      <vt:lpstr>MOVE Графичен потребителски интерфейс</vt:lpstr>
      <vt:lpstr>Openapi в move</vt:lpstr>
      <vt:lpstr>Apache Kafka в Move</vt:lpstr>
      <vt:lpstr>Приложения на Move</vt:lpstr>
      <vt:lpstr>PowerPoint Presentation</vt:lpstr>
      <vt:lpstr>Използвани източници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 design</dc:title>
  <dc:creator>Aleksandar Aytov</dc:creator>
  <cp:lastModifiedBy>Aleksandar Aytov</cp:lastModifiedBy>
  <cp:revision>30</cp:revision>
  <dcterms:created xsi:type="dcterms:W3CDTF">2022-06-18T13:29:05Z</dcterms:created>
  <dcterms:modified xsi:type="dcterms:W3CDTF">2022-07-12T10:21:42Z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0x010100D5245E4DF1324647A02C2EE5ED41BD81</vt:lpwstr>
  </property>
</Properties>
</file>